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61" r:id="rId2"/>
    <p:sldMasterId id="2147483675" r:id="rId3"/>
    <p:sldMasterId id="2147483702" r:id="rId4"/>
    <p:sldMasterId id="2147483706" r:id="rId5"/>
    <p:sldMasterId id="2147483726" r:id="rId6"/>
  </p:sldMasterIdLst>
  <p:notesMasterIdLst>
    <p:notesMasterId r:id="rId68"/>
  </p:notesMasterIdLst>
  <p:handoutMasterIdLst>
    <p:handoutMasterId r:id="rId69"/>
  </p:handoutMasterIdLst>
  <p:sldIdLst>
    <p:sldId id="308" r:id="rId7"/>
    <p:sldId id="376" r:id="rId8"/>
    <p:sldId id="340" r:id="rId9"/>
    <p:sldId id="341" r:id="rId10"/>
    <p:sldId id="446" r:id="rId11"/>
    <p:sldId id="456" r:id="rId12"/>
    <p:sldId id="343" r:id="rId13"/>
    <p:sldId id="342" r:id="rId14"/>
    <p:sldId id="394" r:id="rId15"/>
    <p:sldId id="382" r:id="rId16"/>
    <p:sldId id="429" r:id="rId17"/>
    <p:sldId id="438" r:id="rId18"/>
    <p:sldId id="368" r:id="rId19"/>
    <p:sldId id="409" r:id="rId20"/>
    <p:sldId id="410" r:id="rId21"/>
    <p:sldId id="439" r:id="rId22"/>
    <p:sldId id="440" r:id="rId23"/>
    <p:sldId id="441" r:id="rId24"/>
    <p:sldId id="411" r:id="rId25"/>
    <p:sldId id="400" r:id="rId26"/>
    <p:sldId id="451" r:id="rId27"/>
    <p:sldId id="442" r:id="rId28"/>
    <p:sldId id="412" r:id="rId29"/>
    <p:sldId id="413" r:id="rId30"/>
    <p:sldId id="444" r:id="rId31"/>
    <p:sldId id="414" r:id="rId32"/>
    <p:sldId id="399" r:id="rId33"/>
    <p:sldId id="443" r:id="rId34"/>
    <p:sldId id="361" r:id="rId35"/>
    <p:sldId id="371" r:id="rId36"/>
    <p:sldId id="372" r:id="rId37"/>
    <p:sldId id="373" r:id="rId38"/>
    <p:sldId id="374" r:id="rId39"/>
    <p:sldId id="375" r:id="rId40"/>
    <p:sldId id="377" r:id="rId41"/>
    <p:sldId id="378" r:id="rId42"/>
    <p:sldId id="379" r:id="rId43"/>
    <p:sldId id="380" r:id="rId44"/>
    <p:sldId id="363" r:id="rId45"/>
    <p:sldId id="364" r:id="rId46"/>
    <p:sldId id="365" r:id="rId47"/>
    <p:sldId id="366" r:id="rId48"/>
    <p:sldId id="450" r:id="rId49"/>
    <p:sldId id="454" r:id="rId50"/>
    <p:sldId id="453" r:id="rId51"/>
    <p:sldId id="415" r:id="rId52"/>
    <p:sldId id="434" r:id="rId53"/>
    <p:sldId id="435" r:id="rId54"/>
    <p:sldId id="455" r:id="rId55"/>
    <p:sldId id="436" r:id="rId56"/>
    <p:sldId id="416" r:id="rId57"/>
    <p:sldId id="417" r:id="rId58"/>
    <p:sldId id="460" r:id="rId59"/>
    <p:sldId id="465" r:id="rId60"/>
    <p:sldId id="346" r:id="rId61"/>
    <p:sldId id="461" r:id="rId62"/>
    <p:sldId id="467" r:id="rId63"/>
    <p:sldId id="462" r:id="rId64"/>
    <p:sldId id="464" r:id="rId65"/>
    <p:sldId id="466" r:id="rId66"/>
    <p:sldId id="458" r:id="rId67"/>
  </p:sldIdLst>
  <p:sldSz cx="9144000" cy="6858000" type="screen4x3"/>
  <p:notesSz cx="6858000" cy="9774238"/>
  <p:kinsoku lang="ja-JP" invalStChars="、。，．・：；？！゛゜ヽヾゝゞ々ー’”）〕］｝〉》」』】°‰′″℃￠％ぁぃぅぇぉっゃゅょゎァィゥェォッャュョヮヵヶ!%),.:;?]}｡｣､･ｧｨｩｪｫｬｭｮｯｰﾞﾟ" invalEndChars="‘“（〔［｛〈《「『【￥＄$([\{｢￡"/>
  <p:defaultTextStyle>
    <a:defPPr>
      <a:defRPr lang="en-GB"/>
    </a:defPPr>
    <a:lvl1pPr algn="ctr" rtl="0" eaLnBrk="0" fontAlgn="base" hangingPunct="0">
      <a:spcBef>
        <a:spcPct val="20000"/>
      </a:spcBef>
      <a:spcAft>
        <a:spcPct val="0"/>
      </a:spcAft>
      <a:buClr>
        <a:schemeClr val="folHlink"/>
      </a:buClr>
      <a:buSzPct val="75000"/>
      <a:buFont typeface="Monotype Sorts" pitchFamily="2" charset="2"/>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1pPr>
    <a:lvl2pPr marL="457200" algn="ctr" rtl="0" eaLnBrk="0" fontAlgn="base" hangingPunct="0">
      <a:spcBef>
        <a:spcPct val="20000"/>
      </a:spcBef>
      <a:spcAft>
        <a:spcPct val="0"/>
      </a:spcAft>
      <a:buClr>
        <a:schemeClr val="folHlink"/>
      </a:buClr>
      <a:buSzPct val="75000"/>
      <a:buFont typeface="Monotype Sorts" pitchFamily="2" charset="2"/>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2pPr>
    <a:lvl3pPr marL="914400" algn="ctr" rtl="0" eaLnBrk="0" fontAlgn="base" hangingPunct="0">
      <a:spcBef>
        <a:spcPct val="20000"/>
      </a:spcBef>
      <a:spcAft>
        <a:spcPct val="0"/>
      </a:spcAft>
      <a:buClr>
        <a:schemeClr val="folHlink"/>
      </a:buClr>
      <a:buSzPct val="75000"/>
      <a:buFont typeface="Monotype Sorts" pitchFamily="2" charset="2"/>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3pPr>
    <a:lvl4pPr marL="1371600" algn="ctr" rtl="0" eaLnBrk="0" fontAlgn="base" hangingPunct="0">
      <a:spcBef>
        <a:spcPct val="20000"/>
      </a:spcBef>
      <a:spcAft>
        <a:spcPct val="0"/>
      </a:spcAft>
      <a:buClr>
        <a:schemeClr val="folHlink"/>
      </a:buClr>
      <a:buSzPct val="75000"/>
      <a:buFont typeface="Monotype Sorts" pitchFamily="2" charset="2"/>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4pPr>
    <a:lvl5pPr marL="1828800" algn="ctr" rtl="0" eaLnBrk="0" fontAlgn="base" hangingPunct="0">
      <a:spcBef>
        <a:spcPct val="20000"/>
      </a:spcBef>
      <a:spcAft>
        <a:spcPct val="0"/>
      </a:spcAft>
      <a:buClr>
        <a:schemeClr val="folHlink"/>
      </a:buClr>
      <a:buSzPct val="75000"/>
      <a:buFont typeface="Monotype Sorts" pitchFamily="2" charset="2"/>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5pPr>
    <a:lvl6pPr marL="2286000" algn="l" defTabSz="914400" rtl="0" eaLnBrk="1" latinLnBrk="0" hangingPunct="1">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6pPr>
    <a:lvl7pPr marL="2743200" algn="l" defTabSz="914400" rtl="0" eaLnBrk="1" latinLnBrk="0" hangingPunct="1">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7pPr>
    <a:lvl8pPr marL="3200400" algn="l" defTabSz="914400" rtl="0" eaLnBrk="1" latinLnBrk="0" hangingPunct="1">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8pPr>
    <a:lvl9pPr marL="3657600" algn="l" defTabSz="914400" rtl="0" eaLnBrk="1" latinLnBrk="0" hangingPunct="1">
      <a:defRPr kumimoji="1" sz="2000" kern="1200">
        <a:solidFill>
          <a:schemeClr val="tx1"/>
        </a:solidFill>
        <a:effectLst>
          <a:outerShdw blurRad="38100" dist="38100" dir="2700000" algn="tl">
            <a:srgbClr val="000000">
              <a:alpha val="43137"/>
            </a:srgbClr>
          </a:outerShdw>
        </a:effectLst>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6600"/>
    <a:srgbClr val="EAEAEA"/>
    <a:srgbClr val="FFCCCC"/>
    <a:srgbClr val="FF9999"/>
    <a:srgbClr val="CCFFFF"/>
    <a:srgbClr val="CCFFCC"/>
    <a:srgbClr val="FFFFCC"/>
    <a:srgbClr val="FFCC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75812" autoAdjust="0"/>
  </p:normalViewPr>
  <p:slideViewPr>
    <p:cSldViewPr>
      <p:cViewPr varScale="1">
        <p:scale>
          <a:sx n="90" d="100"/>
          <a:sy n="90" d="100"/>
        </p:scale>
        <p:origin x="198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57725"/>
            <a:ext cx="5029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GB" altLang="fr-FR"/>
              <a:t>Click to edit Master text styles</a:t>
            </a:r>
          </a:p>
          <a:p>
            <a:pPr lvl="0"/>
            <a:r>
              <a:rPr lang="en-GB" altLang="fr-FR"/>
              <a:t>Second level</a:t>
            </a:r>
          </a:p>
          <a:p>
            <a:pPr lvl="0"/>
            <a:r>
              <a:rPr lang="en-GB" altLang="fr-FR"/>
              <a:t>Third level</a:t>
            </a:r>
          </a:p>
          <a:p>
            <a:pPr lvl="0"/>
            <a:r>
              <a:rPr lang="en-GB" altLang="fr-FR"/>
              <a:t>Fourth level</a:t>
            </a:r>
          </a:p>
          <a:p>
            <a:pPr lvl="0"/>
            <a:r>
              <a:rPr lang="en-GB" altLang="fr-FR"/>
              <a:t>Fifth level</a:t>
            </a:r>
          </a:p>
        </p:txBody>
      </p:sp>
      <p:sp>
        <p:nvSpPr>
          <p:cNvPr id="2051" name="Rectangle 3"/>
          <p:cNvSpPr>
            <a:spLocks noGrp="1" noRot="1" noChangeAspect="1" noChangeArrowheads="1" noTextEdit="1"/>
          </p:cNvSpPr>
          <p:nvPr>
            <p:ph type="sldImg" idx="2"/>
          </p:nvPr>
        </p:nvSpPr>
        <p:spPr bwMode="auto">
          <a:xfrm>
            <a:off x="1149350" y="854075"/>
            <a:ext cx="4559300" cy="3416300"/>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21075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150938" y="854075"/>
            <a:ext cx="4556125" cy="3416300"/>
          </a:xfrm>
          <a:ln/>
        </p:spPr>
      </p:sp>
      <p:sp>
        <p:nvSpPr>
          <p:cNvPr id="3789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ea typeface="ＭＳ Ｐゴシック" charset="0"/>
              <a:cs typeface="+mn-cs"/>
            </a:endParaRPr>
          </a:p>
        </p:txBody>
      </p:sp>
      <p:sp>
        <p:nvSpPr>
          <p:cNvPr id="37892" name="Slide Number Placeholder 3"/>
          <p:cNvSpPr>
            <a:spLocks noGrp="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B95319-D985-46B8-A020-C5230C5E5D2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68822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939467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354897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627B7C-D57E-4E70-BFB7-DFA7D08B850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8915" name="Rectangle 2"/>
          <p:cNvSpPr>
            <a:spLocks noGrp="1" noRot="1" noChangeAspect="1" noChangeArrowheads="1" noTextEdit="1"/>
          </p:cNvSpPr>
          <p:nvPr>
            <p:ph type="sldImg"/>
          </p:nvPr>
        </p:nvSpPr>
        <p:spPr>
          <a:xfrm>
            <a:off x="1150938" y="854075"/>
            <a:ext cx="4556125" cy="3416300"/>
          </a:xfrm>
          <a:ln/>
        </p:spPr>
      </p:sp>
      <p:sp>
        <p:nvSpPr>
          <p:cNvPr id="389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zh-CN">
              <a:ea typeface="宋体" charset="0"/>
              <a:cs typeface="宋体" charset="0"/>
            </a:endParaRPr>
          </a:p>
        </p:txBody>
      </p:sp>
    </p:spTree>
    <p:extLst>
      <p:ext uri="{BB962C8B-B14F-4D97-AF65-F5344CB8AC3E}">
        <p14:creationId xmlns:p14="http://schemas.microsoft.com/office/powerpoint/2010/main" val="413414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80475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13603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38638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150938" y="854075"/>
            <a:ext cx="4556125" cy="3416300"/>
          </a:xfrm>
          <a:ln/>
        </p:spPr>
      </p:sp>
      <p:sp>
        <p:nvSpPr>
          <p:cNvPr id="3993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cs typeface="+mn-cs"/>
            </a:endParaRPr>
          </a:p>
        </p:txBody>
      </p:sp>
      <p:sp>
        <p:nvSpPr>
          <p:cNvPr id="39940" name="Slide Number Placeholder 3"/>
          <p:cNvSpPr>
            <a:spLocks noGrp="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0588BD-23BE-466A-8109-43C9384F179E}"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294234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150938" y="854075"/>
            <a:ext cx="4556125" cy="3416300"/>
          </a:xfrm>
          <a:ln/>
        </p:spPr>
      </p:sp>
      <p:sp>
        <p:nvSpPr>
          <p:cNvPr id="4096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cs typeface="+mn-cs"/>
            </a:endParaRPr>
          </a:p>
        </p:txBody>
      </p:sp>
      <p:sp>
        <p:nvSpPr>
          <p:cNvPr id="40964" name="Slide Number Placeholder 3"/>
          <p:cNvSpPr>
            <a:spLocks noGrp="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8ED323-B49D-4354-A79C-28416A64C104}"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409267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4006305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40834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150938" y="854075"/>
            <a:ext cx="4556125" cy="3416300"/>
          </a:xfrm>
          <a:ln/>
        </p:spPr>
      </p:sp>
      <p:sp>
        <p:nvSpPr>
          <p:cNvPr id="4198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cs typeface="+mn-cs"/>
            </a:endParaRPr>
          </a:p>
        </p:txBody>
      </p:sp>
      <p:sp>
        <p:nvSpPr>
          <p:cNvPr id="41988" name="Slide Number Placeholder 3"/>
          <p:cNvSpPr>
            <a:spLocks noGrp="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C05539-04CD-4EDB-A22F-9CF21FD70840}"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1365172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3478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96690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50938" y="854075"/>
            <a:ext cx="4556125" cy="3416300"/>
          </a:xfrm>
          <a:ln/>
        </p:spPr>
      </p:sp>
      <p:sp>
        <p:nvSpPr>
          <p:cNvPr id="4301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cs typeface="+mn-cs"/>
            </a:endParaRPr>
          </a:p>
        </p:txBody>
      </p:sp>
      <p:sp>
        <p:nvSpPr>
          <p:cNvPr id="43012"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369CF5C-6155-4924-A903-B9C82DB20493}" type="slidenum">
              <a:rPr lang="zh-CN" altLang="en-US" sz="1200">
                <a:ea typeface="SimSun" panose="02010600030101010101" pitchFamily="2" charset="-122"/>
              </a:rPr>
              <a:pPr/>
              <a:t>29</a:t>
            </a:fld>
            <a:endParaRPr lang="en-US" altLang="zh-CN" sz="1200">
              <a:ea typeface="SimSun" panose="02010600030101010101" pitchFamily="2" charset="-122"/>
            </a:endParaRPr>
          </a:p>
        </p:txBody>
      </p:sp>
    </p:spTree>
    <p:extLst>
      <p:ext uri="{BB962C8B-B14F-4D97-AF65-F5344CB8AC3E}">
        <p14:creationId xmlns:p14="http://schemas.microsoft.com/office/powerpoint/2010/main" val="3840995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028305-E29F-4981-90BE-3ACA27D362E5}"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0226" name="Rectangle 2"/>
          <p:cNvSpPr>
            <a:spLocks noGrp="1" noRot="1" noChangeAspect="1" noChangeArrowheads="1" noTextEdit="1"/>
          </p:cNvSpPr>
          <p:nvPr>
            <p:ph type="sldImg"/>
          </p:nvPr>
        </p:nvSpPr>
        <p:spPr>
          <a:xfrm>
            <a:off x="1150938" y="854075"/>
            <a:ext cx="4556125" cy="3416300"/>
          </a:xfrm>
          <a:ln/>
        </p:spPr>
      </p:sp>
      <p:sp>
        <p:nvSpPr>
          <p:cNvPr id="180227" name="Rectangle 3"/>
          <p:cNvSpPr>
            <a:spLocks noGrp="1" noChangeArrowheads="1"/>
          </p:cNvSpPr>
          <p:nvPr>
            <p:ph type="body" idx="1"/>
          </p:nvPr>
        </p:nvSpPr>
        <p:spPr/>
        <p:txBody>
          <a:bodyPr/>
          <a:lstStyle/>
          <a:p>
            <a:pPr marL="228600" indent="-228600"/>
            <a:endParaRPr lang="en-US" altLang="fr-FR" dirty="0"/>
          </a:p>
        </p:txBody>
      </p:sp>
    </p:spTree>
    <p:extLst>
      <p:ext uri="{BB962C8B-B14F-4D97-AF65-F5344CB8AC3E}">
        <p14:creationId xmlns:p14="http://schemas.microsoft.com/office/powerpoint/2010/main" val="34643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662E3-7753-41EF-B622-FAC7A9E2B8F4}"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1250" name="Rectangle 2"/>
          <p:cNvSpPr>
            <a:spLocks noGrp="1" noRot="1" noChangeAspect="1" noChangeArrowheads="1" noTextEdit="1"/>
          </p:cNvSpPr>
          <p:nvPr>
            <p:ph type="sldImg"/>
          </p:nvPr>
        </p:nvSpPr>
        <p:spPr>
          <a:xfrm>
            <a:off x="1150938" y="854075"/>
            <a:ext cx="4556125" cy="3416300"/>
          </a:xfrm>
          <a:ln/>
        </p:spPr>
      </p:sp>
      <p:sp>
        <p:nvSpPr>
          <p:cNvPr id="181251"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1508004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DC77-87B0-4667-A1C3-D2655C5BD52B}"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2274" name="Rectangle 2"/>
          <p:cNvSpPr>
            <a:spLocks noGrp="1" noRot="1" noChangeAspect="1" noChangeArrowheads="1" noTextEdit="1"/>
          </p:cNvSpPr>
          <p:nvPr>
            <p:ph type="sldImg"/>
          </p:nvPr>
        </p:nvSpPr>
        <p:spPr>
          <a:xfrm>
            <a:off x="1150938" y="854075"/>
            <a:ext cx="4556125" cy="3416300"/>
          </a:xfrm>
          <a:ln/>
        </p:spPr>
      </p:sp>
      <p:sp>
        <p:nvSpPr>
          <p:cNvPr id="182275" name="Rectangle 3"/>
          <p:cNvSpPr>
            <a:spLocks noGrp="1" noChangeArrowheads="1"/>
          </p:cNvSpPr>
          <p:nvPr>
            <p:ph type="body" idx="1"/>
          </p:nvPr>
        </p:nvSpPr>
        <p:spPr/>
        <p:txBody>
          <a:bodyPr/>
          <a:lstStyle/>
          <a:p>
            <a:endParaRPr lang="fr-FR" altLang="fr-FR" dirty="0"/>
          </a:p>
        </p:txBody>
      </p:sp>
    </p:spTree>
    <p:extLst>
      <p:ext uri="{BB962C8B-B14F-4D97-AF65-F5344CB8AC3E}">
        <p14:creationId xmlns:p14="http://schemas.microsoft.com/office/powerpoint/2010/main" val="2504610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189C21-E013-4ECA-9C11-FFF1FA995193}"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9154" name="Rectangle 2"/>
          <p:cNvSpPr>
            <a:spLocks noGrp="1" noRot="1" noChangeAspect="1" noChangeArrowheads="1" noTextEdit="1"/>
          </p:cNvSpPr>
          <p:nvPr>
            <p:ph type="sldImg"/>
          </p:nvPr>
        </p:nvSpPr>
        <p:spPr>
          <a:xfrm>
            <a:off x="1143000" y="685800"/>
            <a:ext cx="4573588" cy="3430588"/>
          </a:xfrm>
          <a:ln/>
        </p:spPr>
      </p:sp>
      <p:sp>
        <p:nvSpPr>
          <p:cNvPr id="49155"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1810087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D342E3-C724-4792-B56C-70BE38D9D1ED}"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8" name="Rectangle 2"/>
          <p:cNvSpPr>
            <a:spLocks noGrp="1" noRot="1" noChangeAspect="1" noChangeArrowheads="1" noTextEdit="1"/>
          </p:cNvSpPr>
          <p:nvPr>
            <p:ph type="sldImg"/>
          </p:nvPr>
        </p:nvSpPr>
        <p:spPr>
          <a:xfrm>
            <a:off x="1133475" y="676275"/>
            <a:ext cx="4603750" cy="3452813"/>
          </a:xfrm>
          <a:ln/>
        </p:spPr>
      </p:sp>
      <p:sp>
        <p:nvSpPr>
          <p:cNvPr id="55299" name="Rectangle 3"/>
          <p:cNvSpPr>
            <a:spLocks noGrp="1" noChangeArrowheads="1"/>
          </p:cNvSpPr>
          <p:nvPr>
            <p:ph type="body" idx="1"/>
          </p:nvPr>
        </p:nvSpPr>
        <p:spPr>
          <a:xfrm>
            <a:off x="896938" y="4354513"/>
            <a:ext cx="5076825" cy="4125912"/>
          </a:xfrm>
        </p:spPr>
        <p:txBody>
          <a:bodyPr/>
          <a:lstStyle/>
          <a:p>
            <a:endParaRPr lang="en-US" altLang="fr-FR" dirty="0"/>
          </a:p>
        </p:txBody>
      </p:sp>
    </p:spTree>
    <p:extLst>
      <p:ext uri="{BB962C8B-B14F-4D97-AF65-F5344CB8AC3E}">
        <p14:creationId xmlns:p14="http://schemas.microsoft.com/office/powerpoint/2010/main" val="39474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0877E-01A4-4D91-B4C5-C8321C512758}" type="slidenum">
              <a:rPr lang="en-US" altLang="fr-FR"/>
              <a:pPr/>
              <a:t>35</a:t>
            </a:fld>
            <a:endParaRPr lang="en-US" altLang="fr-FR"/>
          </a:p>
        </p:txBody>
      </p:sp>
      <p:sp>
        <p:nvSpPr>
          <p:cNvPr id="57346" name="Rectangle 2"/>
          <p:cNvSpPr>
            <a:spLocks noGrp="1" noRot="1" noChangeAspect="1" noChangeArrowheads="1" noTextEdit="1"/>
          </p:cNvSpPr>
          <p:nvPr>
            <p:ph type="sldImg"/>
          </p:nvPr>
        </p:nvSpPr>
        <p:spPr>
          <a:xfrm>
            <a:off x="1136650" y="674688"/>
            <a:ext cx="4603750" cy="3452812"/>
          </a:xfrm>
          <a:ln/>
        </p:spPr>
      </p:sp>
      <p:sp>
        <p:nvSpPr>
          <p:cNvPr id="57347" name="Rectangle 3"/>
          <p:cNvSpPr>
            <a:spLocks noGrp="1" noChangeArrowheads="1"/>
          </p:cNvSpPr>
          <p:nvPr>
            <p:ph type="body" idx="1"/>
          </p:nvPr>
        </p:nvSpPr>
        <p:spPr>
          <a:xfrm>
            <a:off x="896938" y="4352925"/>
            <a:ext cx="5076825" cy="4127500"/>
          </a:xfrm>
        </p:spPr>
        <p:txBody>
          <a:bodyPr/>
          <a:lstStyle/>
          <a:p>
            <a:endParaRPr lang="en-US" altLang="fr-FR" dirty="0"/>
          </a:p>
        </p:txBody>
      </p:sp>
    </p:spTree>
    <p:extLst>
      <p:ext uri="{BB962C8B-B14F-4D97-AF65-F5344CB8AC3E}">
        <p14:creationId xmlns:p14="http://schemas.microsoft.com/office/powerpoint/2010/main" val="211595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184908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6BAA2-ECC4-44FB-9AE9-C85518B110BC}" type="slidenum">
              <a:rPr lang="en-US" altLang="fr-FR"/>
              <a:pPr/>
              <a:t>36</a:t>
            </a:fld>
            <a:endParaRPr lang="en-US" altLang="fr-FR"/>
          </a:p>
        </p:txBody>
      </p:sp>
      <p:sp>
        <p:nvSpPr>
          <p:cNvPr id="61442" name="Rectangle 2"/>
          <p:cNvSpPr>
            <a:spLocks noGrp="1" noRot="1" noChangeAspect="1" noChangeArrowheads="1" noTextEdit="1"/>
          </p:cNvSpPr>
          <p:nvPr>
            <p:ph type="sldImg"/>
          </p:nvPr>
        </p:nvSpPr>
        <p:spPr>
          <a:xfrm>
            <a:off x="1136650" y="674688"/>
            <a:ext cx="4603750" cy="3452812"/>
          </a:xfrm>
          <a:ln/>
        </p:spPr>
      </p:sp>
      <p:sp>
        <p:nvSpPr>
          <p:cNvPr id="61443" name="Rectangle 3"/>
          <p:cNvSpPr>
            <a:spLocks noGrp="1" noChangeArrowheads="1"/>
          </p:cNvSpPr>
          <p:nvPr>
            <p:ph type="body" idx="1"/>
          </p:nvPr>
        </p:nvSpPr>
        <p:spPr>
          <a:xfrm>
            <a:off x="896938" y="4352925"/>
            <a:ext cx="5076825" cy="4127500"/>
          </a:xfrm>
        </p:spPr>
        <p:txBody>
          <a:bodyPr/>
          <a:lstStyle/>
          <a:p>
            <a:endParaRPr lang="en-US" altLang="fr-FR" dirty="0"/>
          </a:p>
        </p:txBody>
      </p:sp>
    </p:spTree>
    <p:extLst>
      <p:ext uri="{BB962C8B-B14F-4D97-AF65-F5344CB8AC3E}">
        <p14:creationId xmlns:p14="http://schemas.microsoft.com/office/powerpoint/2010/main" val="101570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84F6E7-F4E6-4C20-B555-B1029AA66868}" type="slidenum">
              <a:rPr lang="en-US" altLang="fr-FR"/>
              <a:pPr/>
              <a:t>37</a:t>
            </a:fld>
            <a:endParaRPr lang="en-US" altLang="fr-FR"/>
          </a:p>
        </p:txBody>
      </p:sp>
      <p:sp>
        <p:nvSpPr>
          <p:cNvPr id="133122" name="Rectangle 2"/>
          <p:cNvSpPr>
            <a:spLocks noGrp="1" noRot="1" noChangeAspect="1" noChangeArrowheads="1" noTextEdit="1"/>
          </p:cNvSpPr>
          <p:nvPr>
            <p:ph type="sldImg"/>
          </p:nvPr>
        </p:nvSpPr>
        <p:spPr>
          <a:xfrm>
            <a:off x="1150938" y="854075"/>
            <a:ext cx="4556125" cy="3416300"/>
          </a:xfrm>
          <a:ln/>
        </p:spPr>
      </p:sp>
      <p:sp>
        <p:nvSpPr>
          <p:cNvPr id="133123" name="Rectangle 3"/>
          <p:cNvSpPr>
            <a:spLocks noGrp="1" noChangeArrowheads="1"/>
          </p:cNvSpPr>
          <p:nvPr>
            <p:ph type="body" idx="1"/>
          </p:nvPr>
        </p:nvSpPr>
        <p:spPr/>
        <p:txBody>
          <a:bodyPr/>
          <a:lstStyle/>
          <a:p>
            <a:pPr>
              <a:lnSpc>
                <a:spcPct val="80000"/>
              </a:lnSpc>
              <a:spcBef>
                <a:spcPct val="0"/>
              </a:spcBef>
              <a:spcAft>
                <a:spcPct val="25000"/>
              </a:spcAft>
              <a:buFontTx/>
              <a:buBlip>
                <a:blip r:embed="rId3"/>
              </a:buBlip>
            </a:pPr>
            <a:endParaRPr lang="en-US" altLang="fr-FR" sz="800" dirty="0">
              <a:solidFill>
                <a:schemeClr val="tx2"/>
              </a:solidFill>
              <a:cs typeface="Arial" panose="020B0604020202020204" pitchFamily="34" charset="0"/>
            </a:endParaRPr>
          </a:p>
        </p:txBody>
      </p:sp>
    </p:spTree>
    <p:extLst>
      <p:ext uri="{BB962C8B-B14F-4D97-AF65-F5344CB8AC3E}">
        <p14:creationId xmlns:p14="http://schemas.microsoft.com/office/powerpoint/2010/main" val="2430092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43051-4E0A-474C-8FE1-32F66F550857}" type="slidenum">
              <a:rPr lang="en-US" altLang="fr-FR"/>
              <a:pPr/>
              <a:t>38</a:t>
            </a:fld>
            <a:endParaRPr lang="en-US" altLang="fr-FR"/>
          </a:p>
        </p:txBody>
      </p:sp>
      <p:sp>
        <p:nvSpPr>
          <p:cNvPr id="99330" name="Rectangle 2"/>
          <p:cNvSpPr>
            <a:spLocks noGrp="1" noRot="1" noChangeAspect="1" noChangeArrowheads="1" noTextEdit="1"/>
          </p:cNvSpPr>
          <p:nvPr>
            <p:ph type="sldImg"/>
          </p:nvPr>
        </p:nvSpPr>
        <p:spPr>
          <a:xfrm>
            <a:off x="1150938" y="854075"/>
            <a:ext cx="4556125" cy="3416300"/>
          </a:xfrm>
          <a:ln/>
        </p:spPr>
      </p:sp>
      <p:sp>
        <p:nvSpPr>
          <p:cNvPr id="99331" name="Rectangle 3"/>
          <p:cNvSpPr>
            <a:spLocks noGrp="1" noChangeArrowheads="1"/>
          </p:cNvSpPr>
          <p:nvPr>
            <p:ph type="body" idx="1"/>
          </p:nvPr>
        </p:nvSpPr>
        <p:spPr/>
        <p:txBody>
          <a:bodyPr/>
          <a:lstStyle/>
          <a:p>
            <a:pPr>
              <a:spcBef>
                <a:spcPct val="0"/>
              </a:spcBef>
              <a:spcAft>
                <a:spcPct val="25000"/>
              </a:spcAft>
              <a:buFontTx/>
              <a:buBlip>
                <a:blip r:embed="rId3"/>
              </a:buBlip>
            </a:pPr>
            <a:endParaRPr lang="en-US" altLang="fr-FR" sz="1000" dirty="0">
              <a:solidFill>
                <a:schemeClr val="tx2"/>
              </a:solidFill>
              <a:cs typeface="Arial" panose="020B0604020202020204" pitchFamily="34" charset="0"/>
            </a:endParaRPr>
          </a:p>
        </p:txBody>
      </p:sp>
    </p:spTree>
    <p:extLst>
      <p:ext uri="{BB962C8B-B14F-4D97-AF65-F5344CB8AC3E}">
        <p14:creationId xmlns:p14="http://schemas.microsoft.com/office/powerpoint/2010/main" val="83591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150938" y="854075"/>
            <a:ext cx="4556125" cy="3416300"/>
          </a:xfrm>
          <a:ln/>
        </p:spPr>
      </p:sp>
      <p:sp>
        <p:nvSpPr>
          <p:cNvPr id="45059"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
        <p:nvSpPr>
          <p:cNvPr id="45060"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11FCC8-51DC-4E9F-9C6F-7441B8598E7F}" type="slidenum">
              <a:rPr lang="zh-CN" altLang="en-US" sz="1200">
                <a:ea typeface="SimSun" panose="02010600030101010101" pitchFamily="2" charset="-122"/>
              </a:rPr>
              <a:pPr/>
              <a:t>39</a:t>
            </a:fld>
            <a:endParaRPr lang="en-US" altLang="zh-CN" sz="1200">
              <a:ea typeface="SimSun" panose="02010600030101010101" pitchFamily="2" charset="-122"/>
            </a:endParaRPr>
          </a:p>
        </p:txBody>
      </p:sp>
    </p:spTree>
    <p:extLst>
      <p:ext uri="{BB962C8B-B14F-4D97-AF65-F5344CB8AC3E}">
        <p14:creationId xmlns:p14="http://schemas.microsoft.com/office/powerpoint/2010/main" val="4078938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150938" y="854075"/>
            <a:ext cx="4556125" cy="3416300"/>
          </a:xfrm>
          <a:ln/>
        </p:spPr>
      </p:sp>
      <p:sp>
        <p:nvSpPr>
          <p:cNvPr id="46083"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cs typeface="+mn-cs"/>
            </a:endParaRPr>
          </a:p>
        </p:txBody>
      </p:sp>
      <p:sp>
        <p:nvSpPr>
          <p:cNvPr id="46084"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1F9E367-5001-42B9-8975-B409D1EDA265}" type="slidenum">
              <a:rPr lang="zh-CN" altLang="en-US" sz="1200">
                <a:ea typeface="SimSun" panose="02010600030101010101" pitchFamily="2" charset="-122"/>
              </a:rPr>
              <a:pPr/>
              <a:t>40</a:t>
            </a:fld>
            <a:endParaRPr lang="en-US" altLang="zh-CN" sz="1200">
              <a:ea typeface="SimSun" panose="02010600030101010101" pitchFamily="2" charset="-122"/>
            </a:endParaRPr>
          </a:p>
        </p:txBody>
      </p:sp>
    </p:spTree>
    <p:extLst>
      <p:ext uri="{BB962C8B-B14F-4D97-AF65-F5344CB8AC3E}">
        <p14:creationId xmlns:p14="http://schemas.microsoft.com/office/powerpoint/2010/main" val="20861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150938" y="854075"/>
            <a:ext cx="4556125" cy="3416300"/>
          </a:xfrm>
          <a:ln/>
        </p:spPr>
      </p:sp>
      <p:sp>
        <p:nvSpPr>
          <p:cNvPr id="4710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cs typeface="+mn-cs"/>
            </a:endParaRPr>
          </a:p>
        </p:txBody>
      </p:sp>
      <p:sp>
        <p:nvSpPr>
          <p:cNvPr id="47108"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E04768-5590-49A9-A88B-FE0589B5E6FE}" type="slidenum">
              <a:rPr lang="zh-CN" altLang="en-US" sz="1200">
                <a:ea typeface="SimSun" panose="02010600030101010101" pitchFamily="2" charset="-122"/>
              </a:rPr>
              <a:pPr/>
              <a:t>41</a:t>
            </a:fld>
            <a:endParaRPr lang="en-US" altLang="zh-CN" sz="1200">
              <a:ea typeface="SimSun" panose="02010600030101010101" pitchFamily="2" charset="-122"/>
            </a:endParaRPr>
          </a:p>
        </p:txBody>
      </p:sp>
    </p:spTree>
    <p:extLst>
      <p:ext uri="{BB962C8B-B14F-4D97-AF65-F5344CB8AC3E}">
        <p14:creationId xmlns:p14="http://schemas.microsoft.com/office/powerpoint/2010/main" val="4169537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xfrm>
            <a:off x="1150938" y="854075"/>
            <a:ext cx="4556125" cy="3416300"/>
          </a:xfrm>
          <a:ln/>
        </p:spPr>
      </p:sp>
      <p:sp>
        <p:nvSpPr>
          <p:cNvPr id="48131"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fr-FR" dirty="0">
              <a:latin typeface="Arial" panose="020B0604020202020204" pitchFamily="34" charset="0"/>
              <a:ea typeface="ＭＳ Ｐゴシック" panose="020B0600070205080204" pitchFamily="34" charset="-128"/>
            </a:endParaRPr>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6ADFB9-B93E-4F4D-853D-DCCD59FEA54E}" type="slidenum">
              <a:rPr lang="zh-CN" altLang="en-US" sz="1200">
                <a:ea typeface="SimSun" panose="02010600030101010101" pitchFamily="2" charset="-122"/>
              </a:rPr>
              <a:pPr/>
              <a:t>42</a:t>
            </a:fld>
            <a:endParaRPr lang="en-US" altLang="zh-CN" sz="1200">
              <a:ea typeface="SimSun" panose="02010600030101010101" pitchFamily="2" charset="-122"/>
            </a:endParaRPr>
          </a:p>
        </p:txBody>
      </p:sp>
    </p:spTree>
    <p:extLst>
      <p:ext uri="{BB962C8B-B14F-4D97-AF65-F5344CB8AC3E}">
        <p14:creationId xmlns:p14="http://schemas.microsoft.com/office/powerpoint/2010/main" val="1861817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901975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460946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23120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r>
              <a:rPr lang="fr-BE" dirty="0"/>
              <a:t>Ce n’est pas juste un sujet</a:t>
            </a:r>
            <a:r>
              <a:rPr lang="fr-BE" baseline="0" dirty="0"/>
              <a:t> pour grandes entreprises…</a:t>
            </a:r>
            <a:endParaRPr lang="fr-BE" dirty="0"/>
          </a:p>
        </p:txBody>
      </p:sp>
    </p:spTree>
    <p:extLst>
      <p:ext uri="{BB962C8B-B14F-4D97-AF65-F5344CB8AC3E}">
        <p14:creationId xmlns:p14="http://schemas.microsoft.com/office/powerpoint/2010/main" val="1181425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49214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65697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548131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17575" y="744538"/>
            <a:ext cx="4962525" cy="3722687"/>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E9637F-5CA9-4457-85F5-C28769F4627E}" type="slidenum">
              <a:rPr kumimoji="0" lang="en-US" sz="1300" b="0" i="0" u="none" strike="noStrike" kern="1200" cap="none" spc="0" normalizeH="0" baseline="0" noProof="0" smtClean="0">
                <a:ln>
                  <a:noFill/>
                </a:ln>
                <a:solidFill>
                  <a:srgbClr val="000000"/>
                </a:solidFill>
                <a:effectLst/>
                <a:uLnTx/>
                <a:uFillTx/>
                <a:latin typeface="BNPP Sans" pitchFamily="50"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300" b="0" i="0" u="none" strike="noStrike" kern="1200" cap="none" spc="0" normalizeH="0" baseline="0" noProof="0" dirty="0">
              <a:ln>
                <a:noFill/>
              </a:ln>
              <a:solidFill>
                <a:srgbClr val="000000"/>
              </a:solidFill>
              <a:effectLst/>
              <a:uLnTx/>
              <a:uFillTx/>
              <a:latin typeface="BNPP Sans" pitchFamily="50" charset="0"/>
              <a:ea typeface="+mn-ea"/>
              <a:cs typeface="+mn-cs"/>
            </a:endParaRPr>
          </a:p>
        </p:txBody>
      </p:sp>
    </p:spTree>
    <p:extLst>
      <p:ext uri="{BB962C8B-B14F-4D97-AF65-F5344CB8AC3E}">
        <p14:creationId xmlns:p14="http://schemas.microsoft.com/office/powerpoint/2010/main" val="4129486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1760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893837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2C4FD9-802E-4B66-B52B-D1E8A2E6C9BA}"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1490" name="Rectangle 2"/>
          <p:cNvSpPr>
            <a:spLocks noGrp="1" noRot="1" noChangeAspect="1" noChangeArrowheads="1" noTextEdit="1"/>
          </p:cNvSpPr>
          <p:nvPr>
            <p:ph type="sldImg"/>
          </p:nvPr>
        </p:nvSpPr>
        <p:spPr>
          <a:xfrm>
            <a:off x="1150938" y="854075"/>
            <a:ext cx="4556125" cy="3416300"/>
          </a:xfrm>
          <a:ln/>
        </p:spPr>
      </p:sp>
      <p:sp>
        <p:nvSpPr>
          <p:cNvPr id="191491" name="Rectangle 3"/>
          <p:cNvSpPr>
            <a:spLocks noGrp="1" noChangeArrowheads="1"/>
          </p:cNvSpPr>
          <p:nvPr>
            <p:ph type="body" idx="1"/>
          </p:nvPr>
        </p:nvSpPr>
        <p:spPr>
          <a:xfrm>
            <a:off x="914400" y="4343400"/>
            <a:ext cx="5029200" cy="4114800"/>
          </a:xfrm>
        </p:spPr>
        <p:txBody>
          <a:bodyPr/>
          <a:lstStyle/>
          <a:p>
            <a:endParaRPr lang="en-US" altLang="fr-FR" dirty="0"/>
          </a:p>
        </p:txBody>
      </p:sp>
    </p:spTree>
    <p:extLst>
      <p:ext uri="{BB962C8B-B14F-4D97-AF65-F5344CB8AC3E}">
        <p14:creationId xmlns:p14="http://schemas.microsoft.com/office/powerpoint/2010/main" val="178537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50938" y="854075"/>
            <a:ext cx="4556125" cy="34163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21870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94DC79C-77B9-4C65-8A2F-71706765F1E7}" type="slidenum">
              <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362" name="Rectangle 41984"/>
          <p:cNvSpPr>
            <a:spLocks noGrp="1" noRot="1" noChangeAspect="1" noChangeArrowheads="1" noTextEdit="1"/>
          </p:cNvSpPr>
          <p:nvPr>
            <p:ph type="sldImg"/>
          </p:nvPr>
        </p:nvSpPr>
        <p:spPr>
          <a:xfrm>
            <a:off x="1143000" y="684213"/>
            <a:ext cx="4573588" cy="3430587"/>
          </a:xfrm>
          <a:noFill/>
          <a:ln cap="flat">
            <a:headEnd type="none" w="med" len="med"/>
            <a:tailEnd type="none" w="med" len="med"/>
          </a:ln>
          <a:extLst>
            <a:ext uri="{909E8E84-426E-40DD-AFC4-6F175D3DCCD1}">
              <a14:hiddenFill xmlns:a14="http://schemas.microsoft.com/office/drawing/2010/main">
                <a:noFill/>
              </a14:hiddenFill>
            </a:ext>
          </a:extLst>
        </p:spPr>
      </p:sp>
      <p:sp>
        <p:nvSpPr>
          <p:cNvPr id="15363" name="Rectangle 124930"/>
          <p:cNvSpPr>
            <a:spLocks noGrp="1" noChangeArrowheads="1"/>
          </p:cNvSpPr>
          <p:nvPr>
            <p:ph type="body" idx="1"/>
          </p:nvPr>
        </p:nvSpPr>
        <p:spPr>
          <a:xfrm>
            <a:off x="914400" y="4341813"/>
            <a:ext cx="5029200" cy="4117975"/>
          </a:xfrm>
        </p:spPr>
        <p:txBody>
          <a:bodyPr lIns="90343" tIns="45171" rIns="90343" bIns="45171"/>
          <a:lstStyle/>
          <a:p>
            <a:pPr marL="228600" indent="-228600"/>
            <a:endParaRPr lang="en-US" altLang="fr-FR" dirty="0"/>
          </a:p>
        </p:txBody>
      </p:sp>
    </p:spTree>
    <p:extLst>
      <p:ext uri="{BB962C8B-B14F-4D97-AF65-F5344CB8AC3E}">
        <p14:creationId xmlns:p14="http://schemas.microsoft.com/office/powerpoint/2010/main" val="126554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E1C771-9646-439B-81AD-ACC07DB684A1}"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
        <p:nvSpPr>
          <p:cNvPr id="36867" name="Rectangle 2"/>
          <p:cNvSpPr>
            <a:spLocks noGrp="1" noRot="1" noChangeAspect="1" noChangeArrowheads="1" noTextEdit="1"/>
          </p:cNvSpPr>
          <p:nvPr>
            <p:ph type="sldImg"/>
          </p:nvPr>
        </p:nvSpPr>
        <p:spPr>
          <a:xfrm>
            <a:off x="1150938" y="854075"/>
            <a:ext cx="4556125" cy="3416300"/>
          </a:xfrm>
          <a:ln/>
        </p:spPr>
      </p:sp>
      <p:sp>
        <p:nvSpPr>
          <p:cNvPr id="36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zh-CN">
              <a:ea typeface="宋体" charset="0"/>
              <a:cs typeface="宋体" charset="0"/>
            </a:endParaRPr>
          </a:p>
        </p:txBody>
      </p:sp>
    </p:spTree>
    <p:extLst>
      <p:ext uri="{BB962C8B-B14F-4D97-AF65-F5344CB8AC3E}">
        <p14:creationId xmlns:p14="http://schemas.microsoft.com/office/powerpoint/2010/main" val="379004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2946" name="Rectangle 2"/>
          <p:cNvSpPr>
            <a:spLocks noChangeArrowheads="1"/>
          </p:cNvSpPr>
          <p:nvPr/>
        </p:nvSpPr>
        <p:spPr bwMode="ltGray">
          <a:xfrm>
            <a:off x="0" y="0"/>
            <a:ext cx="825500" cy="6858000"/>
          </a:xfrm>
          <a:prstGeom prst="rect">
            <a:avLst/>
          </a:prstGeom>
          <a:solidFill>
            <a:schemeClr val="tx2">
              <a:alpha val="50000"/>
            </a:schemeClr>
          </a:solidFill>
          <a:ln>
            <a:noFill/>
          </a:ln>
          <a:extLst>
            <a:ext uri="{91240B29-F687-4F45-9708-019B960494DF}">
              <a14:hiddenLine xmlns:a14="http://schemas.microsoft.com/office/drawing/2010/main" w="9525">
                <a:solidFill>
                  <a:schemeClr val="bg1"/>
                </a:solidFill>
                <a:miter lim="800000"/>
                <a:headEnd/>
                <a:tailEnd/>
              </a14:hiddenLine>
            </a:ext>
          </a:extLst>
        </p:spPr>
        <p:txBody>
          <a:bodyPr wrap="none" anchor="ctr"/>
          <a:lstStyle/>
          <a:p>
            <a:endParaRPr lang="fr-BE"/>
          </a:p>
        </p:txBody>
      </p:sp>
      <p:sp>
        <p:nvSpPr>
          <p:cNvPr id="82947" name="Rectangle 3"/>
          <p:cNvSpPr>
            <a:spLocks noGrp="1" noChangeArrowheads="1"/>
          </p:cNvSpPr>
          <p:nvPr>
            <p:ph type="ctrTitle"/>
          </p:nvPr>
        </p:nvSpPr>
        <p:spPr>
          <a:xfrm>
            <a:off x="685800" y="2133600"/>
            <a:ext cx="77724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lvl1pPr>
          </a:lstStyle>
          <a:p>
            <a:pPr lvl="0"/>
            <a:r>
              <a:rPr lang="en-US" altLang="fr-FR" noProof="0"/>
              <a:t>Click to edit Master title style</a:t>
            </a:r>
          </a:p>
        </p:txBody>
      </p:sp>
      <p:sp>
        <p:nvSpPr>
          <p:cNvPr id="82948" name="Rectangle 4"/>
          <p:cNvSpPr>
            <a:spLocks noGrp="1" noChangeArrowheads="1"/>
          </p:cNvSpPr>
          <p:nvPr>
            <p:ph type="subTitle" idx="1"/>
          </p:nvPr>
        </p:nvSpPr>
        <p:spPr>
          <a:xfrm>
            <a:off x="1447800" y="3886200"/>
            <a:ext cx="6400800" cy="1752600"/>
          </a:xfrm>
        </p:spPr>
        <p:txBody>
          <a:bodyPr/>
          <a:lstStyle>
            <a:lvl1pPr marL="0" indent="0" algn="ctr">
              <a:buFont typeface="Monotype Sorts" pitchFamily="2" charset="2"/>
              <a:buNone/>
              <a:defRPr/>
            </a:lvl1pPr>
          </a:lstStyle>
          <a:p>
            <a:pPr lvl="0"/>
            <a:r>
              <a:rPr lang="en-US" altLang="fr-FR" noProof="0"/>
              <a:t>Click to edit Master subtitle style</a:t>
            </a:r>
          </a:p>
        </p:txBody>
      </p:sp>
      <p:sp>
        <p:nvSpPr>
          <p:cNvPr id="82949" name="Rectangle 5"/>
          <p:cNvSpPr>
            <a:spLocks noGrp="1" noChangeArrowheads="1"/>
          </p:cNvSpPr>
          <p:nvPr>
            <p:ph type="dt" sz="half" idx="2"/>
          </p:nvPr>
        </p:nvSpPr>
        <p:spPr>
          <a:xfrm>
            <a:off x="685800" y="6248400"/>
            <a:ext cx="1905000" cy="457200"/>
          </a:xfrm>
        </p:spPr>
        <p:txBody>
          <a:bodyPr/>
          <a:lstStyle>
            <a:lvl1pPr>
              <a:defRPr>
                <a:solidFill>
                  <a:srgbClr val="CCECFF"/>
                </a:solidFill>
              </a:defRPr>
            </a:lvl1pPr>
          </a:lstStyle>
          <a:p>
            <a:endParaRPr lang="en-US" altLang="fr-FR"/>
          </a:p>
        </p:txBody>
      </p:sp>
      <p:sp>
        <p:nvSpPr>
          <p:cNvPr id="82950" name="Rectangle 6"/>
          <p:cNvSpPr>
            <a:spLocks noGrp="1" noChangeArrowheads="1"/>
          </p:cNvSpPr>
          <p:nvPr>
            <p:ph type="ftr" sz="quarter" idx="3"/>
          </p:nvPr>
        </p:nvSpPr>
        <p:spPr>
          <a:xfrm>
            <a:off x="3124200" y="6248400"/>
            <a:ext cx="2895600" cy="457200"/>
          </a:xfrm>
        </p:spPr>
        <p:txBody>
          <a:bodyPr/>
          <a:lstStyle>
            <a:lvl1pPr>
              <a:defRPr>
                <a:solidFill>
                  <a:srgbClr val="CCECFF"/>
                </a:solidFill>
              </a:defRPr>
            </a:lvl1pPr>
          </a:lstStyle>
          <a:p>
            <a:r>
              <a:rPr lang="en-US" altLang="fr-FR"/>
              <a:t>Operating Systems II</a:t>
            </a:r>
          </a:p>
        </p:txBody>
      </p:sp>
      <p:sp>
        <p:nvSpPr>
          <p:cNvPr id="82951" name="Rectangle 7"/>
          <p:cNvSpPr>
            <a:spLocks noGrp="1" noChangeArrowheads="1"/>
          </p:cNvSpPr>
          <p:nvPr>
            <p:ph type="sldNum" sz="quarter" idx="4"/>
          </p:nvPr>
        </p:nvSpPr>
        <p:spPr/>
        <p:txBody>
          <a:bodyPr/>
          <a:lstStyle>
            <a:lvl1pPr>
              <a:defRPr>
                <a:solidFill>
                  <a:srgbClr val="CCECFF"/>
                </a:solidFill>
              </a:defRPr>
            </a:lvl1pPr>
          </a:lstStyle>
          <a:p>
            <a:fld id="{5315268E-6070-47C7-996A-A1BA6BE92A5C}" type="slidenum">
              <a:rPr lang="en-US" altLang="fr-FR"/>
              <a:pPr/>
              <a:t>‹N°›</a:t>
            </a:fld>
            <a:endParaRPr lang="en-US" altLang="fr-FR"/>
          </a:p>
        </p:txBody>
      </p:sp>
      <p:sp>
        <p:nvSpPr>
          <p:cNvPr id="82952" name="Rectangle 8"/>
          <p:cNvSpPr>
            <a:spLocks noChangeArrowheads="1"/>
          </p:cNvSpPr>
          <p:nvPr/>
        </p:nvSpPr>
        <p:spPr bwMode="ltGray">
          <a:xfrm>
            <a:off x="0" y="3543300"/>
            <a:ext cx="3343275" cy="122238"/>
          </a:xfrm>
          <a:prstGeom prst="rect">
            <a:avLst/>
          </a:prstGeom>
          <a:solidFill>
            <a:schemeClr val="bg2">
              <a:alpha val="50000"/>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fr-B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2000"/>
                                  </p:stCondLst>
                                  <p:childTnLst>
                                    <p:set>
                                      <p:cBhvr>
                                        <p:cTn id="6" dur="1" fill="hold">
                                          <p:stCondLst>
                                            <p:cond delay="0"/>
                                          </p:stCondLst>
                                        </p:cTn>
                                        <p:tgtEl>
                                          <p:spTgt spid="82946"/>
                                        </p:tgtEl>
                                        <p:attrNameLst>
                                          <p:attrName>style.visibility</p:attrName>
                                        </p:attrNameLst>
                                      </p:cBhvr>
                                      <p:to>
                                        <p:strVal val="visible"/>
                                      </p:to>
                                    </p:set>
                                    <p:animEffect transition="in" filter="wipe(up)">
                                      <p:cBhvr>
                                        <p:cTn id="7" dur="500"/>
                                        <p:tgtEl>
                                          <p:spTgt spid="82946"/>
                                        </p:tgtEl>
                                      </p:cBhvr>
                                    </p:animEffect>
                                  </p:childTnLst>
                                </p:cTn>
                              </p:par>
                            </p:childTnLst>
                          </p:cTn>
                        </p:par>
                        <p:par>
                          <p:cTn id="8" fill="hold" nodeType="afterGroup">
                            <p:stCondLst>
                              <p:cond delay="2500"/>
                            </p:stCondLst>
                            <p:childTnLst>
                              <p:par>
                                <p:cTn id="9" presetID="22" presetClass="entr" presetSubtype="2" fill="hold" nodeType="afterEffect">
                                  <p:stCondLst>
                                    <p:cond delay="3000"/>
                                  </p:stCondLst>
                                  <p:childTnLst>
                                    <p:set>
                                      <p:cBhvr>
                                        <p:cTn id="10" dur="1" fill="hold">
                                          <p:stCondLst>
                                            <p:cond delay="0"/>
                                          </p:stCondLst>
                                        </p:cTn>
                                        <p:tgtEl>
                                          <p:spTgt spid="82952"/>
                                        </p:tgtEl>
                                        <p:attrNameLst>
                                          <p:attrName>style.visibility</p:attrName>
                                        </p:attrNameLst>
                                      </p:cBhvr>
                                      <p:to>
                                        <p:strVal val="visible"/>
                                      </p:to>
                                    </p:set>
                                    <p:animEffect transition="in" filter="wipe(right)">
                                      <p:cBhvr>
                                        <p:cTn id="11" dur="500"/>
                                        <p:tgtEl>
                                          <p:spTgt spid="8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en-US" altLang="fr-FR"/>
          </a:p>
        </p:txBody>
      </p:sp>
      <p:sp>
        <p:nvSpPr>
          <p:cNvPr id="5" name="Espace réservé du pied de page 4"/>
          <p:cNvSpPr>
            <a:spLocks noGrp="1"/>
          </p:cNvSpPr>
          <p:nvPr>
            <p:ph type="ftr" sz="quarter" idx="11"/>
          </p:nvPr>
        </p:nvSpPr>
        <p:spPr/>
        <p:txBody>
          <a:bodyPr/>
          <a:lstStyle>
            <a:lvl1pPr>
              <a:defRPr/>
            </a:lvl1pPr>
          </a:lstStyle>
          <a:p>
            <a:r>
              <a:rPr lang="en-US" altLang="fr-FR"/>
              <a:t>Operating Systems II</a:t>
            </a:r>
          </a:p>
        </p:txBody>
      </p:sp>
      <p:sp>
        <p:nvSpPr>
          <p:cNvPr id="6" name="Espace réservé du numéro de diapositive 5"/>
          <p:cNvSpPr>
            <a:spLocks noGrp="1"/>
          </p:cNvSpPr>
          <p:nvPr>
            <p:ph type="sldNum" sz="quarter" idx="12"/>
          </p:nvPr>
        </p:nvSpPr>
        <p:spPr/>
        <p:txBody>
          <a:bodyPr/>
          <a:lstStyle>
            <a:lvl1pPr>
              <a:defRPr/>
            </a:lvl1pPr>
          </a:lstStyle>
          <a:p>
            <a:fld id="{B1568933-EFF6-4C6D-A871-0A490ACEC567}" type="slidenum">
              <a:rPr lang="en-US" altLang="fr-FR"/>
              <a:pPr/>
              <a:t>‹N°›</a:t>
            </a:fld>
            <a:endParaRPr lang="en-US" altLang="fr-FR"/>
          </a:p>
        </p:txBody>
      </p:sp>
    </p:spTree>
    <p:extLst>
      <p:ext uri="{BB962C8B-B14F-4D97-AF65-F5344CB8AC3E}">
        <p14:creationId xmlns:p14="http://schemas.microsoft.com/office/powerpoint/2010/main" val="41880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400800" y="457200"/>
            <a:ext cx="2057400" cy="5638800"/>
          </a:xfrm>
        </p:spPr>
        <p:txBody>
          <a:bodyPr vert="eaVert"/>
          <a:lstStyle/>
          <a:p>
            <a:r>
              <a:rPr lang="fr-FR"/>
              <a:t>Modifiez le style du titre</a:t>
            </a:r>
            <a:endParaRPr lang="fr-BE"/>
          </a:p>
        </p:txBody>
      </p:sp>
      <p:sp>
        <p:nvSpPr>
          <p:cNvPr id="3" name="Espace réservé du texte vertical 2"/>
          <p:cNvSpPr>
            <a:spLocks noGrp="1"/>
          </p:cNvSpPr>
          <p:nvPr>
            <p:ph type="body" orient="vert" idx="1"/>
          </p:nvPr>
        </p:nvSpPr>
        <p:spPr>
          <a:xfrm>
            <a:off x="228600" y="457200"/>
            <a:ext cx="6019800" cy="5638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en-US" altLang="fr-FR"/>
          </a:p>
        </p:txBody>
      </p:sp>
      <p:sp>
        <p:nvSpPr>
          <p:cNvPr id="5" name="Espace réservé du pied de page 4"/>
          <p:cNvSpPr>
            <a:spLocks noGrp="1"/>
          </p:cNvSpPr>
          <p:nvPr>
            <p:ph type="ftr" sz="quarter" idx="11"/>
          </p:nvPr>
        </p:nvSpPr>
        <p:spPr/>
        <p:txBody>
          <a:bodyPr/>
          <a:lstStyle>
            <a:lvl1pPr>
              <a:defRPr/>
            </a:lvl1pPr>
          </a:lstStyle>
          <a:p>
            <a:r>
              <a:rPr lang="en-US" altLang="fr-FR"/>
              <a:t>Operating Systems II</a:t>
            </a:r>
          </a:p>
        </p:txBody>
      </p:sp>
      <p:sp>
        <p:nvSpPr>
          <p:cNvPr id="6" name="Espace réservé du numéro de diapositive 5"/>
          <p:cNvSpPr>
            <a:spLocks noGrp="1"/>
          </p:cNvSpPr>
          <p:nvPr>
            <p:ph type="sldNum" sz="quarter" idx="12"/>
          </p:nvPr>
        </p:nvSpPr>
        <p:spPr/>
        <p:txBody>
          <a:bodyPr/>
          <a:lstStyle>
            <a:lvl1pPr>
              <a:defRPr/>
            </a:lvl1pPr>
          </a:lstStyle>
          <a:p>
            <a:fld id="{7175B5A4-9122-4319-B993-D9E08601B9D6}" type="slidenum">
              <a:rPr lang="en-US" altLang="fr-FR"/>
              <a:pPr/>
              <a:t>‹N°›</a:t>
            </a:fld>
            <a:endParaRPr lang="en-US" altLang="fr-FR"/>
          </a:p>
        </p:txBody>
      </p:sp>
    </p:spTree>
    <p:extLst>
      <p:ext uri="{BB962C8B-B14F-4D97-AF65-F5344CB8AC3E}">
        <p14:creationId xmlns:p14="http://schemas.microsoft.com/office/powerpoint/2010/main" val="846036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00238"/>
            <a:ext cx="40386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0038"/>
            <a:ext cx="4038600" cy="2058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fld id="{52FF5856-D699-4679-B468-E76D8B4D7852}" type="slidenum">
              <a:rPr lang="zh-CN" altLang="en-US"/>
              <a:pPr/>
              <a:t>‹N°›</a:t>
            </a:fld>
            <a:endParaRPr lang="en-US" altLang="zh-CN"/>
          </a:p>
        </p:txBody>
      </p:sp>
    </p:spTree>
    <p:extLst>
      <p:ext uri="{BB962C8B-B14F-4D97-AF65-F5344CB8AC3E}">
        <p14:creationId xmlns:p14="http://schemas.microsoft.com/office/powerpoint/2010/main" val="22562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zh-CN"/>
          </a:p>
        </p:txBody>
      </p:sp>
      <p:sp>
        <p:nvSpPr>
          <p:cNvPr id="12" name="Footer Placeholder 4"/>
          <p:cNvSpPr>
            <a:spLocks noGrp="1"/>
          </p:cNvSpPr>
          <p:nvPr>
            <p:ph type="ftr" sz="quarter" idx="11"/>
          </p:nvPr>
        </p:nvSpPr>
        <p:spPr/>
        <p:txBody>
          <a:bodyPr/>
          <a:lstStyle>
            <a:lvl1pPr>
              <a:defRPr/>
            </a:lvl1pPr>
          </a:lstStyle>
          <a:p>
            <a:pPr>
              <a:defRPr/>
            </a:pPr>
            <a:endParaRPr lang="en-US" altLang="zh-CN"/>
          </a:p>
        </p:txBody>
      </p:sp>
      <p:sp>
        <p:nvSpPr>
          <p:cNvPr id="13" name="Slide Number Placeholder 5"/>
          <p:cNvSpPr>
            <a:spLocks noGrp="1"/>
          </p:cNvSpPr>
          <p:nvPr>
            <p:ph type="sldNum" sz="quarter" idx="12"/>
          </p:nvPr>
        </p:nvSpPr>
        <p:spPr/>
        <p:txBody>
          <a:bodyPr/>
          <a:lstStyle>
            <a:lvl1pPr>
              <a:defRPr/>
            </a:lvl1pPr>
          </a:lstStyle>
          <a:p>
            <a:fld id="{72D31F0D-C60D-498A-AAEB-02126C550F25}" type="slidenum">
              <a:rPr lang="en-US" altLang="fr-FR"/>
              <a:pPr/>
              <a:t>‹N°›</a:t>
            </a:fld>
            <a:endParaRPr lang="en-US" altLang="fr-FR"/>
          </a:p>
        </p:txBody>
      </p:sp>
    </p:spTree>
    <p:extLst>
      <p:ext uri="{BB962C8B-B14F-4D97-AF65-F5344CB8AC3E}">
        <p14:creationId xmlns:p14="http://schemas.microsoft.com/office/powerpoint/2010/main" val="241971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04D503DA-8AEB-47C1-AF19-64B707A8792F}" type="slidenum">
              <a:rPr lang="zh-CN" altLang="en-US"/>
              <a:pPr/>
              <a:t>‹N°›</a:t>
            </a:fld>
            <a:endParaRPr lang="en-US" altLang="zh-CN"/>
          </a:p>
        </p:txBody>
      </p:sp>
    </p:spTree>
    <p:extLst>
      <p:ext uri="{BB962C8B-B14F-4D97-AF65-F5344CB8AC3E}">
        <p14:creationId xmlns:p14="http://schemas.microsoft.com/office/powerpoint/2010/main" val="212698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15"/>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Freeform 14"/>
          <p:cNvSpPr>
            <a:spLocks/>
          </p:cNvSpPr>
          <p:nvPr/>
        </p:nvSpPr>
        <p:spPr bwMode="hidden">
          <a:xfrm>
            <a:off x="6046788" y="4203700"/>
            <a:ext cx="2876550" cy="714375"/>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6" name="Freeform 18"/>
          <p:cNvSpPr>
            <a:spLocks/>
          </p:cNvSpPr>
          <p:nvPr/>
        </p:nvSpPr>
        <p:spPr bwMode="hidden">
          <a:xfrm>
            <a:off x="2619375" y="4075113"/>
            <a:ext cx="5545138" cy="850900"/>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22"/>
          <p:cNvSpPr>
            <a:spLocks/>
          </p:cNvSpPr>
          <p:nvPr/>
        </p:nvSpPr>
        <p:spPr bwMode="hidden">
          <a:xfrm>
            <a:off x="2828925" y="4087813"/>
            <a:ext cx="5467350" cy="774700"/>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8" name="Freeform 26"/>
          <p:cNvSpPr>
            <a:spLocks/>
          </p:cNvSpPr>
          <p:nvPr/>
        </p:nvSpPr>
        <p:spPr bwMode="hidden">
          <a:xfrm>
            <a:off x="5610225" y="4073525"/>
            <a:ext cx="3306763" cy="652463"/>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9" name="Freeform 10"/>
          <p:cNvSpPr>
            <a:spLocks/>
          </p:cNvSpPr>
          <p:nvPr/>
        </p:nvSpPr>
        <p:spPr bwMode="hidden">
          <a:xfrm>
            <a:off x="211138" y="4059238"/>
            <a:ext cx="8723312" cy="1328737"/>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ltLang="zh-CN"/>
          </a:p>
        </p:txBody>
      </p:sp>
      <p:sp>
        <p:nvSpPr>
          <p:cNvPr id="11" name="Footer Placeholder 4"/>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fld id="{3597475E-D7C1-40B0-A3EB-106BBCC06994}" type="slidenum">
              <a:rPr lang="zh-CN" altLang="en-US"/>
              <a:pPr/>
              <a:t>‹N°›</a:t>
            </a:fld>
            <a:endParaRPr lang="en-US" altLang="zh-CN"/>
          </a:p>
        </p:txBody>
      </p:sp>
    </p:spTree>
    <p:extLst>
      <p:ext uri="{BB962C8B-B14F-4D97-AF65-F5344CB8AC3E}">
        <p14:creationId xmlns:p14="http://schemas.microsoft.com/office/powerpoint/2010/main" val="32847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altLang="zh-CN"/>
          </a:p>
        </p:txBody>
      </p:sp>
      <p:sp>
        <p:nvSpPr>
          <p:cNvPr id="6" name="Footer Placeholder 4"/>
          <p:cNvSpPr>
            <a:spLocks noGrp="1"/>
          </p:cNvSpPr>
          <p:nvPr>
            <p:ph type="ftr" sz="quarter" idx="16"/>
          </p:nvPr>
        </p:nvSpPr>
        <p:spPr/>
        <p:txBody>
          <a:bodyPr/>
          <a:lstStyle>
            <a:lvl1pPr>
              <a:defRPr/>
            </a:lvl1pPr>
          </a:lstStyle>
          <a:p>
            <a:pPr>
              <a:defRPr/>
            </a:pPr>
            <a:endParaRPr lang="en-US" altLang="zh-CN"/>
          </a:p>
        </p:txBody>
      </p:sp>
      <p:sp>
        <p:nvSpPr>
          <p:cNvPr id="7" name="Slide Number Placeholder 5"/>
          <p:cNvSpPr>
            <a:spLocks noGrp="1"/>
          </p:cNvSpPr>
          <p:nvPr>
            <p:ph type="sldNum" sz="quarter" idx="17"/>
          </p:nvPr>
        </p:nvSpPr>
        <p:spPr/>
        <p:txBody>
          <a:bodyPr/>
          <a:lstStyle>
            <a:lvl1pPr>
              <a:defRPr/>
            </a:lvl1pPr>
          </a:lstStyle>
          <a:p>
            <a:fld id="{8EF4C638-1969-4231-8974-82B8DACA99FF}" type="slidenum">
              <a:rPr lang="zh-CN" altLang="en-US"/>
              <a:pPr/>
              <a:t>‹N°›</a:t>
            </a:fld>
            <a:endParaRPr lang="en-US" altLang="zh-CN"/>
          </a:p>
        </p:txBody>
      </p:sp>
    </p:spTree>
    <p:extLst>
      <p:ext uri="{BB962C8B-B14F-4D97-AF65-F5344CB8AC3E}">
        <p14:creationId xmlns:p14="http://schemas.microsoft.com/office/powerpoint/2010/main" val="1277517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EDDA4B00-3848-43BC-A37A-104712CCA993}" type="slidenum">
              <a:rPr lang="zh-CN" altLang="en-US"/>
              <a:pPr/>
              <a:t>‹N°›</a:t>
            </a:fld>
            <a:endParaRPr lang="en-US" altLang="zh-CN"/>
          </a:p>
        </p:txBody>
      </p:sp>
    </p:spTree>
    <p:extLst>
      <p:ext uri="{BB962C8B-B14F-4D97-AF65-F5344CB8AC3E}">
        <p14:creationId xmlns:p14="http://schemas.microsoft.com/office/powerpoint/2010/main" val="180506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2E298605-3FF4-4A85-84E2-BF40965F3487}" type="slidenum">
              <a:rPr lang="zh-CN" altLang="en-US"/>
              <a:pPr/>
              <a:t>‹N°›</a:t>
            </a:fld>
            <a:endParaRPr lang="en-US" altLang="zh-CN"/>
          </a:p>
        </p:txBody>
      </p:sp>
    </p:spTree>
    <p:extLst>
      <p:ext uri="{BB962C8B-B14F-4D97-AF65-F5344CB8AC3E}">
        <p14:creationId xmlns:p14="http://schemas.microsoft.com/office/powerpoint/2010/main" val="2881020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5"/>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5"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6"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7"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8" name="Freeform 26"/>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9" name="Date Placeholder 1"/>
          <p:cNvSpPr>
            <a:spLocks noGrp="1"/>
          </p:cNvSpPr>
          <p:nvPr>
            <p:ph type="dt" sz="half" idx="10"/>
          </p:nvPr>
        </p:nvSpPr>
        <p:spPr/>
        <p:txBody>
          <a:bodyPr/>
          <a:lstStyle>
            <a:lvl1pPr>
              <a:defRPr/>
            </a:lvl1pPr>
          </a:lstStyle>
          <a:p>
            <a:pPr>
              <a:defRPr/>
            </a:pPr>
            <a:endParaRPr lang="en-US" altLang="zh-CN"/>
          </a:p>
        </p:txBody>
      </p:sp>
      <p:sp>
        <p:nvSpPr>
          <p:cNvPr id="10" name="Footer Placeholder 2"/>
          <p:cNvSpPr>
            <a:spLocks noGrp="1"/>
          </p:cNvSpPr>
          <p:nvPr>
            <p:ph type="ftr" sz="quarter" idx="11"/>
          </p:nvPr>
        </p:nvSpPr>
        <p:spPr/>
        <p:txBody>
          <a:bodyPr/>
          <a:lstStyle>
            <a:lvl1pPr>
              <a:defRPr/>
            </a:lvl1pPr>
          </a:lstStyle>
          <a:p>
            <a:pPr>
              <a:defRPr/>
            </a:pPr>
            <a:endParaRPr lang="en-US" altLang="zh-CN"/>
          </a:p>
        </p:txBody>
      </p:sp>
      <p:sp>
        <p:nvSpPr>
          <p:cNvPr id="11" name="Slide Number Placeholder 3"/>
          <p:cNvSpPr>
            <a:spLocks noGrp="1"/>
          </p:cNvSpPr>
          <p:nvPr>
            <p:ph type="sldNum" sz="quarter" idx="12"/>
          </p:nvPr>
        </p:nvSpPr>
        <p:spPr/>
        <p:txBody>
          <a:bodyPr/>
          <a:lstStyle>
            <a:lvl1pPr>
              <a:defRPr/>
            </a:lvl1pPr>
          </a:lstStyle>
          <a:p>
            <a:fld id="{8736D4F2-99C4-4446-B790-56CB047FF663}" type="slidenum">
              <a:rPr lang="zh-CN" altLang="en-US"/>
              <a:pPr/>
              <a:t>‹N°›</a:t>
            </a:fld>
            <a:endParaRPr lang="en-US" altLang="zh-CN"/>
          </a:p>
        </p:txBody>
      </p:sp>
    </p:spTree>
    <p:extLst>
      <p:ext uri="{BB962C8B-B14F-4D97-AF65-F5344CB8AC3E}">
        <p14:creationId xmlns:p14="http://schemas.microsoft.com/office/powerpoint/2010/main" val="261571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en-US" altLang="fr-FR"/>
          </a:p>
        </p:txBody>
      </p:sp>
      <p:sp>
        <p:nvSpPr>
          <p:cNvPr id="5" name="Espace réservé du pied de page 4"/>
          <p:cNvSpPr>
            <a:spLocks noGrp="1"/>
          </p:cNvSpPr>
          <p:nvPr>
            <p:ph type="ftr" sz="quarter" idx="11"/>
          </p:nvPr>
        </p:nvSpPr>
        <p:spPr/>
        <p:txBody>
          <a:bodyPr/>
          <a:lstStyle>
            <a:lvl1pPr>
              <a:defRPr/>
            </a:lvl1pPr>
          </a:lstStyle>
          <a:p>
            <a:r>
              <a:rPr lang="en-US" altLang="fr-FR"/>
              <a:t>Operating Systems II</a:t>
            </a:r>
          </a:p>
        </p:txBody>
      </p:sp>
      <p:sp>
        <p:nvSpPr>
          <p:cNvPr id="6" name="Espace réservé du numéro de diapositive 5"/>
          <p:cNvSpPr>
            <a:spLocks noGrp="1"/>
          </p:cNvSpPr>
          <p:nvPr>
            <p:ph type="sldNum" sz="quarter" idx="12"/>
          </p:nvPr>
        </p:nvSpPr>
        <p:spPr/>
        <p:txBody>
          <a:bodyPr/>
          <a:lstStyle>
            <a:lvl1pPr>
              <a:defRPr/>
            </a:lvl1pPr>
          </a:lstStyle>
          <a:p>
            <a:fld id="{5F3A6F3B-80EC-4452-8B27-8DCA99FF5F12}" type="slidenum">
              <a:rPr lang="en-US" altLang="fr-FR"/>
              <a:pPr/>
              <a:t>‹N°›</a:t>
            </a:fld>
            <a:endParaRPr lang="en-US" altLang="fr-FR"/>
          </a:p>
        </p:txBody>
      </p:sp>
    </p:spTree>
    <p:extLst>
      <p:ext uri="{BB962C8B-B14F-4D97-AF65-F5344CB8AC3E}">
        <p14:creationId xmlns:p14="http://schemas.microsoft.com/office/powerpoint/2010/main" val="3712257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15"/>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1" name="Freeform 26"/>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4"/>
          <p:cNvSpPr>
            <a:spLocks noGrp="1"/>
          </p:cNvSpPr>
          <p:nvPr>
            <p:ph type="dt" sz="half" idx="10"/>
          </p:nvPr>
        </p:nvSpPr>
        <p:spPr/>
        <p:txBody>
          <a:bodyPr/>
          <a:lstStyle>
            <a:lvl1pPr>
              <a:defRPr/>
            </a:lvl1pPr>
          </a:lstStyle>
          <a:p>
            <a:pPr>
              <a:defRPr/>
            </a:pPr>
            <a:endParaRPr lang="en-US" altLang="zh-CN"/>
          </a:p>
        </p:txBody>
      </p:sp>
      <p:sp>
        <p:nvSpPr>
          <p:cNvPr id="13" name="Footer Placeholder 5"/>
          <p:cNvSpPr>
            <a:spLocks noGrp="1"/>
          </p:cNvSpPr>
          <p:nvPr>
            <p:ph type="ftr" sz="quarter" idx="11"/>
          </p:nvPr>
        </p:nvSpPr>
        <p:spPr/>
        <p:txBody>
          <a:bodyPr/>
          <a:lstStyle>
            <a:lvl1pPr>
              <a:defRPr/>
            </a:lvl1pPr>
          </a:lstStyle>
          <a:p>
            <a:pPr>
              <a:defRPr/>
            </a:pPr>
            <a:endParaRPr lang="en-US" altLang="zh-CN"/>
          </a:p>
        </p:txBody>
      </p:sp>
      <p:sp>
        <p:nvSpPr>
          <p:cNvPr id="14" name="Slide Number Placeholder 6"/>
          <p:cNvSpPr>
            <a:spLocks noGrp="1"/>
          </p:cNvSpPr>
          <p:nvPr>
            <p:ph type="sldNum" sz="quarter" idx="12"/>
          </p:nvPr>
        </p:nvSpPr>
        <p:spPr/>
        <p:txBody>
          <a:bodyPr/>
          <a:lstStyle>
            <a:lvl1pPr>
              <a:defRPr/>
            </a:lvl1pPr>
          </a:lstStyle>
          <a:p>
            <a:fld id="{03D34C08-67DB-475B-9B9D-1DF224DA2732}" type="slidenum">
              <a:rPr lang="en-US" altLang="fr-FR"/>
              <a:pPr/>
              <a:t>‹N°›</a:t>
            </a:fld>
            <a:endParaRPr lang="en-US" altLang="fr-FR"/>
          </a:p>
        </p:txBody>
      </p:sp>
    </p:spTree>
    <p:extLst>
      <p:ext uri="{BB962C8B-B14F-4D97-AF65-F5344CB8AC3E}">
        <p14:creationId xmlns:p14="http://schemas.microsoft.com/office/powerpoint/2010/main" val="145192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1"/>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1"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en-US" altLang="zh-CN"/>
          </a:p>
        </p:txBody>
      </p:sp>
      <p:sp>
        <p:nvSpPr>
          <p:cNvPr id="13" name="Footer Placeholder 5"/>
          <p:cNvSpPr>
            <a:spLocks noGrp="1"/>
          </p:cNvSpPr>
          <p:nvPr>
            <p:ph type="ftr" sz="quarter" idx="11"/>
          </p:nvPr>
        </p:nvSpPr>
        <p:spPr/>
        <p:txBody>
          <a:bodyPr/>
          <a:lstStyle>
            <a:lvl1pPr>
              <a:defRPr/>
            </a:lvl1pPr>
          </a:lstStyle>
          <a:p>
            <a:pPr>
              <a:defRPr/>
            </a:pPr>
            <a:endParaRPr lang="en-US" altLang="zh-CN"/>
          </a:p>
        </p:txBody>
      </p:sp>
      <p:sp>
        <p:nvSpPr>
          <p:cNvPr id="14" name="Slide Number Placeholder 6"/>
          <p:cNvSpPr>
            <a:spLocks noGrp="1"/>
          </p:cNvSpPr>
          <p:nvPr>
            <p:ph type="sldNum" sz="quarter" idx="12"/>
          </p:nvPr>
        </p:nvSpPr>
        <p:spPr/>
        <p:txBody>
          <a:bodyPr/>
          <a:lstStyle>
            <a:lvl1pPr>
              <a:defRPr/>
            </a:lvl1pPr>
          </a:lstStyle>
          <a:p>
            <a:fld id="{B826CDF1-FF4E-403A-82E7-44A461C165C4}" type="slidenum">
              <a:rPr lang="zh-CN" altLang="en-US"/>
              <a:pPr/>
              <a:t>‹N°›</a:t>
            </a:fld>
            <a:endParaRPr lang="en-US" altLang="zh-CN"/>
          </a:p>
        </p:txBody>
      </p:sp>
    </p:spTree>
    <p:extLst>
      <p:ext uri="{BB962C8B-B14F-4D97-AF65-F5344CB8AC3E}">
        <p14:creationId xmlns:p14="http://schemas.microsoft.com/office/powerpoint/2010/main" val="1018325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78D67FCE-51D5-47C8-8E2B-10297ACA1EE7}" type="slidenum">
              <a:rPr lang="zh-CN" altLang="en-US"/>
              <a:pPr/>
              <a:t>‹N°›</a:t>
            </a:fld>
            <a:endParaRPr lang="en-US" altLang="zh-CN"/>
          </a:p>
        </p:txBody>
      </p:sp>
    </p:spTree>
    <p:extLst>
      <p:ext uri="{BB962C8B-B14F-4D97-AF65-F5344CB8AC3E}">
        <p14:creationId xmlns:p14="http://schemas.microsoft.com/office/powerpoint/2010/main" val="2188912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15"/>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21"/>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 name="Freeform 26"/>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zh-CN"/>
          </a:p>
        </p:txBody>
      </p:sp>
      <p:sp>
        <p:nvSpPr>
          <p:cNvPr id="12" name="Footer Placeholder 4"/>
          <p:cNvSpPr>
            <a:spLocks noGrp="1"/>
          </p:cNvSpPr>
          <p:nvPr>
            <p:ph type="ftr" sz="quarter" idx="11"/>
          </p:nvPr>
        </p:nvSpPr>
        <p:spPr/>
        <p:txBody>
          <a:bodyPr/>
          <a:lstStyle>
            <a:lvl1pPr>
              <a:defRPr/>
            </a:lvl1pPr>
          </a:lstStyle>
          <a:p>
            <a:pPr>
              <a:defRPr/>
            </a:pPr>
            <a:endParaRPr lang="en-US" altLang="zh-CN"/>
          </a:p>
        </p:txBody>
      </p:sp>
      <p:sp>
        <p:nvSpPr>
          <p:cNvPr id="13" name="Slide Number Placeholder 5"/>
          <p:cNvSpPr>
            <a:spLocks noGrp="1"/>
          </p:cNvSpPr>
          <p:nvPr>
            <p:ph type="sldNum" sz="quarter" idx="12"/>
          </p:nvPr>
        </p:nvSpPr>
        <p:spPr/>
        <p:txBody>
          <a:bodyPr/>
          <a:lstStyle>
            <a:lvl1pPr>
              <a:defRPr/>
            </a:lvl1pPr>
          </a:lstStyle>
          <a:p>
            <a:fld id="{BA3C023C-3148-43D1-857C-6D5AB2845FEC}" type="slidenum">
              <a:rPr lang="zh-CN" altLang="en-US"/>
              <a:pPr/>
              <a:t>‹N°›</a:t>
            </a:fld>
            <a:endParaRPr lang="en-US" altLang="zh-CN"/>
          </a:p>
        </p:txBody>
      </p:sp>
    </p:spTree>
    <p:extLst>
      <p:ext uri="{BB962C8B-B14F-4D97-AF65-F5344CB8AC3E}">
        <p14:creationId xmlns:p14="http://schemas.microsoft.com/office/powerpoint/2010/main" val="2926327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7118F2D5-97B6-48C1-ACBF-FED8D4682B41}" type="slidenum">
              <a:rPr lang="zh-CN" altLang="en-US"/>
              <a:pPr/>
              <a:t>‹N°›</a:t>
            </a:fld>
            <a:endParaRPr lang="en-US" altLang="zh-CN"/>
          </a:p>
        </p:txBody>
      </p:sp>
    </p:spTree>
    <p:extLst>
      <p:ext uri="{BB962C8B-B14F-4D97-AF65-F5344CB8AC3E}">
        <p14:creationId xmlns:p14="http://schemas.microsoft.com/office/powerpoint/2010/main" val="3487473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00238"/>
            <a:ext cx="40386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0038"/>
            <a:ext cx="4038600" cy="2058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fld id="{52D2F372-1B73-448E-B423-618881DB1EB6}" type="slidenum">
              <a:rPr lang="zh-CN" altLang="en-US"/>
              <a:pPr/>
              <a:t>‹N°›</a:t>
            </a:fld>
            <a:endParaRPr lang="en-US" altLang="zh-CN"/>
          </a:p>
        </p:txBody>
      </p:sp>
    </p:spTree>
    <p:extLst>
      <p:ext uri="{BB962C8B-B14F-4D97-AF65-F5344CB8AC3E}">
        <p14:creationId xmlns:p14="http://schemas.microsoft.com/office/powerpoint/2010/main" val="1164211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endParaRPr lang="fr-BE"/>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BE"/>
          </a:p>
        </p:txBody>
      </p:sp>
    </p:spTree>
    <p:extLst>
      <p:ext uri="{BB962C8B-B14F-4D97-AF65-F5344CB8AC3E}">
        <p14:creationId xmlns:p14="http://schemas.microsoft.com/office/powerpoint/2010/main" val="93687366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105505292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endParaRPr lang="fr-BE"/>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Modifier les styles du texte du masque</a:t>
            </a:r>
          </a:p>
        </p:txBody>
      </p:sp>
    </p:spTree>
    <p:extLst>
      <p:ext uri="{BB962C8B-B14F-4D97-AF65-F5344CB8AC3E}">
        <p14:creationId xmlns:p14="http://schemas.microsoft.com/office/powerpoint/2010/main" val="12910412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sz="half" idx="1"/>
          </p:nvPr>
        </p:nvSpPr>
        <p:spPr>
          <a:xfrm>
            <a:off x="938213" y="1295400"/>
            <a:ext cx="3797300" cy="45720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887913" y="1295400"/>
            <a:ext cx="3798887" cy="45720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35570132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lstStyle>
            <a:lvl1pPr>
              <a:defRPr sz="6000"/>
            </a:lvl1pPr>
          </a:lstStyle>
          <a:p>
            <a:r>
              <a:rPr lang="fr-FR"/>
              <a:t>Modifiez le style du titre</a:t>
            </a:r>
            <a:endParaRPr lang="fr-BE"/>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Modifier les styles du texte du masque</a:t>
            </a:r>
          </a:p>
        </p:txBody>
      </p:sp>
      <p:sp>
        <p:nvSpPr>
          <p:cNvPr id="4" name="Espace réservé de la date 3"/>
          <p:cNvSpPr>
            <a:spLocks noGrp="1"/>
          </p:cNvSpPr>
          <p:nvPr>
            <p:ph type="dt" sz="half" idx="10"/>
          </p:nvPr>
        </p:nvSpPr>
        <p:spPr/>
        <p:txBody>
          <a:bodyPr/>
          <a:lstStyle>
            <a:lvl1pPr>
              <a:defRPr/>
            </a:lvl1pPr>
          </a:lstStyle>
          <a:p>
            <a:endParaRPr lang="en-US" altLang="fr-FR"/>
          </a:p>
        </p:txBody>
      </p:sp>
      <p:sp>
        <p:nvSpPr>
          <p:cNvPr id="5" name="Espace réservé du pied de page 4"/>
          <p:cNvSpPr>
            <a:spLocks noGrp="1"/>
          </p:cNvSpPr>
          <p:nvPr>
            <p:ph type="ftr" sz="quarter" idx="11"/>
          </p:nvPr>
        </p:nvSpPr>
        <p:spPr/>
        <p:txBody>
          <a:bodyPr/>
          <a:lstStyle>
            <a:lvl1pPr>
              <a:defRPr/>
            </a:lvl1pPr>
          </a:lstStyle>
          <a:p>
            <a:r>
              <a:rPr lang="en-US" altLang="fr-FR"/>
              <a:t>Operating Systems II</a:t>
            </a:r>
          </a:p>
        </p:txBody>
      </p:sp>
      <p:sp>
        <p:nvSpPr>
          <p:cNvPr id="6" name="Espace réservé du numéro de diapositive 5"/>
          <p:cNvSpPr>
            <a:spLocks noGrp="1"/>
          </p:cNvSpPr>
          <p:nvPr>
            <p:ph type="sldNum" sz="quarter" idx="12"/>
          </p:nvPr>
        </p:nvSpPr>
        <p:spPr/>
        <p:txBody>
          <a:bodyPr/>
          <a:lstStyle>
            <a:lvl1pPr>
              <a:defRPr/>
            </a:lvl1pPr>
          </a:lstStyle>
          <a:p>
            <a:fld id="{450F7E26-8F8F-467E-832F-7217FCE5A04E}" type="slidenum">
              <a:rPr lang="en-US" altLang="fr-FR"/>
              <a:pPr/>
              <a:t>‹N°›</a:t>
            </a:fld>
            <a:endParaRPr lang="en-US" altLang="fr-FR"/>
          </a:p>
        </p:txBody>
      </p:sp>
    </p:spTree>
    <p:extLst>
      <p:ext uri="{BB962C8B-B14F-4D97-AF65-F5344CB8AC3E}">
        <p14:creationId xmlns:p14="http://schemas.microsoft.com/office/powerpoint/2010/main" val="4169115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endParaRPr lang="fr-BE"/>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27516886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Tree>
    <p:extLst>
      <p:ext uri="{BB962C8B-B14F-4D97-AF65-F5344CB8AC3E}">
        <p14:creationId xmlns:p14="http://schemas.microsoft.com/office/powerpoint/2010/main" val="291923674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9441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endParaRPr lang="fr-BE"/>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Tree>
    <p:extLst>
      <p:ext uri="{BB962C8B-B14F-4D97-AF65-F5344CB8AC3E}">
        <p14:creationId xmlns:p14="http://schemas.microsoft.com/office/powerpoint/2010/main" val="391817156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endParaRPr lang="fr-BE"/>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Tree>
    <p:extLst>
      <p:ext uri="{BB962C8B-B14F-4D97-AF65-F5344CB8AC3E}">
        <p14:creationId xmlns:p14="http://schemas.microsoft.com/office/powerpoint/2010/main" val="104238033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301781617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50050" y="595313"/>
            <a:ext cx="1936750" cy="5272087"/>
          </a:xfrm>
        </p:spPr>
        <p:txBody>
          <a:bodyPr vert="eaVert"/>
          <a:lstStyle/>
          <a:p>
            <a:r>
              <a:rPr lang="fr-FR"/>
              <a:t>Modifiez le style du titre</a:t>
            </a:r>
            <a:endParaRPr lang="fr-BE"/>
          </a:p>
        </p:txBody>
      </p:sp>
      <p:sp>
        <p:nvSpPr>
          <p:cNvPr id="3" name="Espace réservé du texte vertical 2"/>
          <p:cNvSpPr>
            <a:spLocks noGrp="1"/>
          </p:cNvSpPr>
          <p:nvPr>
            <p:ph type="body" orient="vert" idx="1"/>
          </p:nvPr>
        </p:nvSpPr>
        <p:spPr>
          <a:xfrm>
            <a:off x="938213" y="595313"/>
            <a:ext cx="5659437" cy="527208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341322764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1"/>
        </a:solidFill>
        <a:effectLst/>
      </p:bgPr>
    </p:bg>
    <p:spTree>
      <p:nvGrpSpPr>
        <p:cNvPr id="1" name=""/>
        <p:cNvGrpSpPr/>
        <p:nvPr/>
      </p:nvGrpSpPr>
      <p:grpSpPr>
        <a:xfrm>
          <a:off x="0" y="0"/>
          <a:ext cx="0" cy="0"/>
          <a:chOff x="0" y="0"/>
          <a:chExt cx="0" cy="0"/>
        </a:xfrm>
      </p:grpSpPr>
      <p:pic>
        <p:nvPicPr>
          <p:cNvPr id="4" name="Picture 33" descr="300dpi_Courbe_tram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4"/>
          <p:cNvSpPr>
            <a:spLocks/>
          </p:cNvSpPr>
          <p:nvPr userDrawn="1"/>
        </p:nvSpPr>
        <p:spPr bwMode="auto">
          <a:xfrm>
            <a:off x="2417764" y="987427"/>
            <a:ext cx="5759451" cy="2106613"/>
          </a:xfrm>
          <a:custGeom>
            <a:avLst/>
            <a:gdLst/>
            <a:ahLst/>
            <a:cxnLst>
              <a:cxn ang="0">
                <a:pos x="0" y="1327"/>
              </a:cxn>
              <a:cxn ang="0">
                <a:pos x="2" y="257"/>
              </a:cxn>
              <a:cxn ang="0">
                <a:pos x="261" y="0"/>
              </a:cxn>
              <a:cxn ang="0">
                <a:pos x="3627" y="0"/>
              </a:cxn>
              <a:cxn ang="0">
                <a:pos x="3626" y="1327"/>
              </a:cxn>
              <a:cxn ang="0">
                <a:pos x="0" y="1327"/>
              </a:cxn>
            </a:cxnLst>
            <a:rect l="0" t="0" r="r" b="b"/>
            <a:pathLst>
              <a:path w="3627" h="1327">
                <a:moveTo>
                  <a:pt x="0" y="1327"/>
                </a:moveTo>
                <a:lnTo>
                  <a:pt x="2" y="257"/>
                </a:lnTo>
                <a:lnTo>
                  <a:pt x="261" y="0"/>
                </a:lnTo>
                <a:lnTo>
                  <a:pt x="3627" y="0"/>
                </a:lnTo>
                <a:lnTo>
                  <a:pt x="3626" y="1327"/>
                </a:lnTo>
                <a:lnTo>
                  <a:pt x="0" y="1327"/>
                </a:lnTo>
                <a:close/>
              </a:path>
            </a:pathLst>
          </a:custGeom>
          <a:noFill/>
          <a:ln w="38100" cmpd="sng">
            <a:solidFill>
              <a:schemeClr val="tx1"/>
            </a:solidFill>
            <a:round/>
            <a:headEnd/>
            <a:tailEnd/>
          </a:ln>
          <a:effectLst/>
        </p:spPr>
        <p:txBody>
          <a:bodyPr/>
          <a:lstStyle/>
          <a:p>
            <a:pPr>
              <a:defRPr/>
            </a:pPr>
            <a:endParaRPr lang="fr-FR" dirty="0"/>
          </a:p>
        </p:txBody>
      </p:sp>
      <p:pic>
        <p:nvPicPr>
          <p:cNvPr id="6" name="Picture 5" descr="Flag_Only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18389" y="325440"/>
            <a:ext cx="13985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8"/>
          <p:cNvGrpSpPr>
            <a:grpSpLocks/>
          </p:cNvGrpSpPr>
          <p:nvPr userDrawn="1"/>
        </p:nvGrpSpPr>
        <p:grpSpPr bwMode="auto">
          <a:xfrm>
            <a:off x="0" y="5829302"/>
            <a:ext cx="9144000" cy="727075"/>
            <a:chOff x="0" y="3644"/>
            <a:chExt cx="5760" cy="458"/>
          </a:xfrm>
        </p:grpSpPr>
        <p:pic>
          <p:nvPicPr>
            <p:cNvPr id="8" name="Picture 17" descr="BM_P1"/>
            <p:cNvPicPr>
              <a:picLocks noChangeAspect="1" noChangeArrowheads="1"/>
            </p:cNvPicPr>
            <p:nvPr userDrawn="1"/>
          </p:nvPicPr>
          <p:blipFill>
            <a:blip r:embed="rId4">
              <a:extLst>
                <a:ext uri="{28A0092B-C50C-407E-A947-70E740481C1C}">
                  <a14:useLocalDpi xmlns:a14="http://schemas.microsoft.com/office/drawing/2010/main" val="0"/>
                </a:ext>
              </a:extLst>
            </a:blip>
            <a:srcRect l="64786"/>
            <a:stretch>
              <a:fillRect/>
            </a:stretch>
          </p:blipFill>
          <p:spPr bwMode="auto">
            <a:xfrm>
              <a:off x="3806" y="3644"/>
              <a:ext cx="195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BM_P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3644"/>
              <a:ext cx="5549"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52"/>
          <p:cNvGrpSpPr>
            <a:grpSpLocks/>
          </p:cNvGrpSpPr>
          <p:nvPr userDrawn="1"/>
        </p:nvGrpSpPr>
        <p:grpSpPr bwMode="auto">
          <a:xfrm>
            <a:off x="0" y="3986215"/>
            <a:ext cx="9144000" cy="996950"/>
            <a:chOff x="0" y="2511"/>
            <a:chExt cx="5760" cy="628"/>
          </a:xfrm>
        </p:grpSpPr>
        <p:sp>
          <p:nvSpPr>
            <p:cNvPr id="11" name="Rectangle 48"/>
            <p:cNvSpPr>
              <a:spLocks noChangeArrowheads="1"/>
            </p:cNvSpPr>
            <p:nvPr userDrawn="1"/>
          </p:nvSpPr>
          <p:spPr bwMode="auto">
            <a:xfrm>
              <a:off x="0" y="2918"/>
              <a:ext cx="5760" cy="138"/>
            </a:xfrm>
            <a:prstGeom prst="rect">
              <a:avLst/>
            </a:prstGeom>
            <a:solidFill>
              <a:schemeClr val="bg1"/>
            </a:solidFill>
            <a:ln w="9525">
              <a:noFill/>
              <a:miter lim="800000"/>
              <a:headEnd/>
              <a:tailEnd/>
            </a:ln>
            <a:effectLst/>
          </p:spPr>
          <p:txBody>
            <a:bodyPr wrap="none" anchor="ctr"/>
            <a:lstStyle/>
            <a:p>
              <a:pPr>
                <a:defRPr/>
              </a:pPr>
              <a:endParaRPr lang="fr-FR" dirty="0"/>
            </a:p>
          </p:txBody>
        </p:sp>
        <p:pic>
          <p:nvPicPr>
            <p:cNvPr id="12" name="Picture 51" descr="frise-01"/>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2918"/>
              <a:ext cx="576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3" descr="logo-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47" y="2511"/>
              <a:ext cx="628"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3" name="Rectangle 3"/>
          <p:cNvSpPr>
            <a:spLocks noGrp="1" noChangeArrowheads="1"/>
          </p:cNvSpPr>
          <p:nvPr>
            <p:ph type="ctrTitle"/>
          </p:nvPr>
        </p:nvSpPr>
        <p:spPr>
          <a:xfrm>
            <a:off x="2747964" y="1339852"/>
            <a:ext cx="4598987" cy="886397"/>
          </a:xfrm>
          <a:ln algn="ctr"/>
        </p:spPr>
        <p:txBody>
          <a:bodyPr tIns="0" bIns="0" anchor="t">
            <a:spAutoFit/>
          </a:bodyPr>
          <a:lstStyle>
            <a:lvl1pPr>
              <a:defRPr sz="3200" noProof="1"/>
            </a:lvl1pPr>
          </a:lstStyle>
          <a:p>
            <a:r>
              <a:rPr lang="fr-FR" noProof="1"/>
              <a:t>Cliquez</a:t>
            </a:r>
            <a:r>
              <a:rPr lang="nl-BE" dirty="0"/>
              <a:t> </a:t>
            </a:r>
            <a:r>
              <a:rPr lang="nl-BE" noProof="1"/>
              <a:t>et</a:t>
            </a:r>
            <a:br>
              <a:rPr lang="nl-BE" dirty="0"/>
            </a:br>
            <a:r>
              <a:rPr lang="nl-BE" noProof="1"/>
              <a:t>modifiez</a:t>
            </a:r>
            <a:r>
              <a:rPr lang="nl-BE" dirty="0"/>
              <a:t> </a:t>
            </a:r>
            <a:r>
              <a:rPr lang="nl-BE" noProof="1"/>
              <a:t>le</a:t>
            </a:r>
            <a:r>
              <a:rPr lang="nl-BE" dirty="0"/>
              <a:t> </a:t>
            </a:r>
            <a:r>
              <a:rPr lang="nl-BE" noProof="1"/>
              <a:t>titre</a:t>
            </a:r>
          </a:p>
        </p:txBody>
      </p:sp>
      <p:sp>
        <p:nvSpPr>
          <p:cNvPr id="5126" name="Rectangle 6"/>
          <p:cNvSpPr>
            <a:spLocks noGrp="1" noChangeArrowheads="1"/>
          </p:cNvSpPr>
          <p:nvPr>
            <p:ph type="subTitle" sz="quarter" idx="1"/>
          </p:nvPr>
        </p:nvSpPr>
        <p:spPr>
          <a:xfrm>
            <a:off x="2744788" y="2387600"/>
            <a:ext cx="4602163" cy="384174"/>
          </a:xfrm>
        </p:spPr>
        <p:txBody>
          <a:bodyPr lIns="91440" tIns="45720" bIns="45720" anchor="b"/>
          <a:lstStyle>
            <a:lvl1pPr algn="r">
              <a:buNone/>
              <a:defRPr sz="2000" baseline="0"/>
            </a:lvl1pPr>
          </a:lstStyle>
          <a:p>
            <a:r>
              <a:rPr lang="fr-FR" noProof="0"/>
              <a:t>Cliquez pour modifier le style des sous-titres du masque</a:t>
            </a:r>
            <a:endParaRPr lang="fr-FR" noProof="0" dirty="0"/>
          </a:p>
        </p:txBody>
      </p:sp>
    </p:spTree>
    <p:extLst>
      <p:ext uri="{BB962C8B-B14F-4D97-AF65-F5344CB8AC3E}">
        <p14:creationId xmlns:p14="http://schemas.microsoft.com/office/powerpoint/2010/main" val="419192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6388" y="1360489"/>
            <a:ext cx="8532000" cy="453600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Rectangle 3"/>
          <p:cNvSpPr>
            <a:spLocks noGrp="1" noChangeArrowheads="1"/>
          </p:cNvSpPr>
          <p:nvPr>
            <p:ph type="title"/>
          </p:nvPr>
        </p:nvSpPr>
        <p:spPr bwMode="auto">
          <a:xfrm>
            <a:off x="293688" y="68263"/>
            <a:ext cx="8532000" cy="756000"/>
          </a:xfrm>
          <a:prstGeom prst="rect">
            <a:avLst/>
          </a:prstGeom>
          <a:noFill/>
          <a:ln w="9525">
            <a:noFill/>
            <a:miter lim="800000"/>
            <a:headEnd/>
            <a:tailEnd/>
          </a:ln>
        </p:spPr>
        <p:txBody>
          <a:bodyPr/>
          <a:lstStyle/>
          <a:p>
            <a:pPr lvl="0"/>
            <a:r>
              <a:rPr lang="fr-FR" noProof="1"/>
              <a:t>Cliquez et modifiez le titre</a:t>
            </a:r>
          </a:p>
        </p:txBody>
      </p:sp>
      <p:sp>
        <p:nvSpPr>
          <p:cNvPr id="4" name="Rectangle 3"/>
          <p:cNvSpPr>
            <a:spLocks noGrp="1" noChangeArrowheads="1"/>
          </p:cNvSpPr>
          <p:nvPr>
            <p:ph type="dt" sz="half" idx="10"/>
          </p:nvPr>
        </p:nvSpPr>
        <p:spPr>
          <a:xfrm>
            <a:off x="7974016" y="6203950"/>
            <a:ext cx="682625" cy="292100"/>
          </a:xfrm>
        </p:spPr>
        <p:txBody>
          <a:bodyPr/>
          <a:lstStyle>
            <a:lvl1pPr algn="ctr">
              <a:defRPr sz="900" dirty="0">
                <a:solidFill>
                  <a:srgbClr val="777777"/>
                </a:solidFill>
                <a:latin typeface="Arial Narrow" pitchFamily="34" charset="0"/>
              </a:defRPr>
            </a:lvl1pPr>
          </a:lstStyle>
          <a:p>
            <a:pPr>
              <a:defRPr/>
            </a:pPr>
            <a:r>
              <a:rPr lang="fr-FR"/>
              <a:t>I  04/09/2013  I</a:t>
            </a:r>
            <a:endParaRPr lang="fr-FR" noProof="1"/>
          </a:p>
        </p:txBody>
      </p:sp>
      <p:sp>
        <p:nvSpPr>
          <p:cNvPr id="5" name="Rectangle 4"/>
          <p:cNvSpPr>
            <a:spLocks noGrp="1" noChangeArrowheads="1"/>
          </p:cNvSpPr>
          <p:nvPr>
            <p:ph type="ftr" sz="quarter" idx="11"/>
          </p:nvPr>
        </p:nvSpPr>
        <p:spPr>
          <a:xfrm>
            <a:off x="6010275" y="6203950"/>
            <a:ext cx="1917700" cy="292100"/>
          </a:xfrm>
        </p:spPr>
        <p:txBody>
          <a:bodyPr/>
          <a:lstStyle>
            <a:lvl1pPr>
              <a:defRPr sz="900" noProof="1">
                <a:solidFill>
                  <a:srgbClr val="777777"/>
                </a:solidFill>
                <a:latin typeface="Arial Narrow" pitchFamily="34" charset="0"/>
              </a:defRPr>
            </a:lvl1pPr>
          </a:lstStyle>
          <a:p>
            <a:pPr>
              <a:defRPr/>
            </a:pPr>
            <a:r>
              <a:rPr lang="fr-FR"/>
              <a:t>SPTE – Service Poste de Travail Etendu</a:t>
            </a:r>
            <a:endParaRPr lang="fr-FR" b="0"/>
          </a:p>
        </p:txBody>
      </p:sp>
      <p:sp>
        <p:nvSpPr>
          <p:cNvPr id="6" name="Rectangle 5"/>
          <p:cNvSpPr>
            <a:spLocks noGrp="1" noChangeArrowheads="1"/>
          </p:cNvSpPr>
          <p:nvPr>
            <p:ph type="sldNum" sz="quarter" idx="12"/>
          </p:nvPr>
        </p:nvSpPr>
        <p:spPr>
          <a:xfrm>
            <a:off x="8656637" y="6203951"/>
            <a:ext cx="182563" cy="288925"/>
          </a:xfrm>
        </p:spPr>
        <p:txBody>
          <a:bodyPr/>
          <a:lstStyle>
            <a:lvl1pPr>
              <a:defRPr sz="900" noProof="1">
                <a:solidFill>
                  <a:srgbClr val="777777"/>
                </a:solidFill>
                <a:latin typeface="Arial Narrow" pitchFamily="34" charset="0"/>
              </a:defRPr>
            </a:lvl1pPr>
          </a:lstStyle>
          <a:p>
            <a:pPr>
              <a:defRPr/>
            </a:pPr>
            <a:fld id="{F1E75A5C-E737-4AA7-8EC2-7F0D7F8B95C8}" type="slidenum">
              <a:rPr lang="fr-FR"/>
              <a:pPr>
                <a:defRPr/>
              </a:pPr>
              <a:t>‹N°›</a:t>
            </a:fld>
            <a:endParaRPr lang="fr-FR"/>
          </a:p>
        </p:txBody>
      </p:sp>
    </p:spTree>
    <p:extLst>
      <p:ext uri="{BB962C8B-B14F-4D97-AF65-F5344CB8AC3E}">
        <p14:creationId xmlns:p14="http://schemas.microsoft.com/office/powerpoint/2010/main" val="3201850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zh-CN"/>
          </a:p>
        </p:txBody>
      </p:sp>
      <p:sp>
        <p:nvSpPr>
          <p:cNvPr id="12" name="Footer Placeholder 4"/>
          <p:cNvSpPr>
            <a:spLocks noGrp="1"/>
          </p:cNvSpPr>
          <p:nvPr>
            <p:ph type="ftr" sz="quarter" idx="11"/>
          </p:nvPr>
        </p:nvSpPr>
        <p:spPr/>
        <p:txBody>
          <a:bodyPr/>
          <a:lstStyle>
            <a:lvl1pPr>
              <a:defRPr/>
            </a:lvl1pPr>
          </a:lstStyle>
          <a:p>
            <a:pPr>
              <a:defRPr/>
            </a:pPr>
            <a:endParaRPr lang="en-US" altLang="zh-CN"/>
          </a:p>
        </p:txBody>
      </p:sp>
      <p:sp>
        <p:nvSpPr>
          <p:cNvPr id="13" name="Slide Number Placeholder 5"/>
          <p:cNvSpPr>
            <a:spLocks noGrp="1"/>
          </p:cNvSpPr>
          <p:nvPr>
            <p:ph type="sldNum" sz="quarter" idx="12"/>
          </p:nvPr>
        </p:nvSpPr>
        <p:spPr/>
        <p:txBody>
          <a:bodyPr/>
          <a:lstStyle>
            <a:lvl1pPr>
              <a:defRPr/>
            </a:lvl1pPr>
          </a:lstStyle>
          <a:p>
            <a:fld id="{A1C64379-BD55-4699-B04F-5B92586C0855}" type="slidenum">
              <a:rPr lang="en-US" altLang="fr-FR"/>
              <a:pPr/>
              <a:t>‹N°›</a:t>
            </a:fld>
            <a:endParaRPr lang="en-US" altLang="fr-FR"/>
          </a:p>
        </p:txBody>
      </p:sp>
    </p:spTree>
    <p:extLst>
      <p:ext uri="{BB962C8B-B14F-4D97-AF65-F5344CB8AC3E}">
        <p14:creationId xmlns:p14="http://schemas.microsoft.com/office/powerpoint/2010/main" val="382820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sz="half" idx="1"/>
          </p:nvPr>
        </p:nvSpPr>
        <p:spPr>
          <a:xfrm>
            <a:off x="685800" y="1981200"/>
            <a:ext cx="3810000" cy="4114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981200"/>
            <a:ext cx="3810000" cy="4114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lvl1pPr>
              <a:defRPr/>
            </a:lvl1pPr>
          </a:lstStyle>
          <a:p>
            <a:endParaRPr lang="en-US" altLang="fr-FR"/>
          </a:p>
        </p:txBody>
      </p:sp>
      <p:sp>
        <p:nvSpPr>
          <p:cNvPr id="6" name="Espace réservé du pied de page 5"/>
          <p:cNvSpPr>
            <a:spLocks noGrp="1"/>
          </p:cNvSpPr>
          <p:nvPr>
            <p:ph type="ftr" sz="quarter" idx="11"/>
          </p:nvPr>
        </p:nvSpPr>
        <p:spPr/>
        <p:txBody>
          <a:bodyPr/>
          <a:lstStyle>
            <a:lvl1pPr>
              <a:defRPr/>
            </a:lvl1pPr>
          </a:lstStyle>
          <a:p>
            <a:r>
              <a:rPr lang="en-US" altLang="fr-FR"/>
              <a:t>Operating Systems II</a:t>
            </a:r>
          </a:p>
        </p:txBody>
      </p:sp>
      <p:sp>
        <p:nvSpPr>
          <p:cNvPr id="7" name="Espace réservé du numéro de diapositive 6"/>
          <p:cNvSpPr>
            <a:spLocks noGrp="1"/>
          </p:cNvSpPr>
          <p:nvPr>
            <p:ph type="sldNum" sz="quarter" idx="12"/>
          </p:nvPr>
        </p:nvSpPr>
        <p:spPr/>
        <p:txBody>
          <a:bodyPr/>
          <a:lstStyle>
            <a:lvl1pPr>
              <a:defRPr/>
            </a:lvl1pPr>
          </a:lstStyle>
          <a:p>
            <a:fld id="{C53F93CD-0D37-41FC-8270-835E4C0EAC73}" type="slidenum">
              <a:rPr lang="en-US" altLang="fr-FR"/>
              <a:pPr/>
              <a:t>‹N°›</a:t>
            </a:fld>
            <a:endParaRPr lang="en-US" altLang="fr-FR"/>
          </a:p>
        </p:txBody>
      </p:sp>
    </p:spTree>
    <p:extLst>
      <p:ext uri="{BB962C8B-B14F-4D97-AF65-F5344CB8AC3E}">
        <p14:creationId xmlns:p14="http://schemas.microsoft.com/office/powerpoint/2010/main" val="4933114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4A2C3C60-E958-4FE8-85B1-D1A64994BC2B}" type="slidenum">
              <a:rPr lang="zh-CN" altLang="en-US"/>
              <a:pPr/>
              <a:t>‹N°›</a:t>
            </a:fld>
            <a:endParaRPr lang="en-US" altLang="zh-CN"/>
          </a:p>
        </p:txBody>
      </p:sp>
    </p:spTree>
    <p:extLst>
      <p:ext uri="{BB962C8B-B14F-4D97-AF65-F5344CB8AC3E}">
        <p14:creationId xmlns:p14="http://schemas.microsoft.com/office/powerpoint/2010/main" val="1183815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15"/>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Freeform 14"/>
          <p:cNvSpPr>
            <a:spLocks/>
          </p:cNvSpPr>
          <p:nvPr/>
        </p:nvSpPr>
        <p:spPr bwMode="hidden">
          <a:xfrm>
            <a:off x="6046788" y="4203700"/>
            <a:ext cx="2876550" cy="714375"/>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6" name="Freeform 18"/>
          <p:cNvSpPr>
            <a:spLocks/>
          </p:cNvSpPr>
          <p:nvPr/>
        </p:nvSpPr>
        <p:spPr bwMode="hidden">
          <a:xfrm>
            <a:off x="2619375" y="4075113"/>
            <a:ext cx="5545138" cy="850900"/>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22"/>
          <p:cNvSpPr>
            <a:spLocks/>
          </p:cNvSpPr>
          <p:nvPr/>
        </p:nvSpPr>
        <p:spPr bwMode="hidden">
          <a:xfrm>
            <a:off x="2828925" y="4087813"/>
            <a:ext cx="5467350" cy="774700"/>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8" name="Freeform 26"/>
          <p:cNvSpPr>
            <a:spLocks/>
          </p:cNvSpPr>
          <p:nvPr/>
        </p:nvSpPr>
        <p:spPr bwMode="hidden">
          <a:xfrm>
            <a:off x="5610225" y="4073525"/>
            <a:ext cx="3306763" cy="652463"/>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9" name="Freeform 10"/>
          <p:cNvSpPr>
            <a:spLocks/>
          </p:cNvSpPr>
          <p:nvPr/>
        </p:nvSpPr>
        <p:spPr bwMode="hidden">
          <a:xfrm>
            <a:off x="211138" y="4059238"/>
            <a:ext cx="8723312" cy="1328737"/>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ltLang="zh-CN"/>
          </a:p>
        </p:txBody>
      </p:sp>
      <p:sp>
        <p:nvSpPr>
          <p:cNvPr id="11" name="Footer Placeholder 4"/>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fld id="{A5D49C24-40C4-4879-B851-B4DB7A0FABEA}" type="slidenum">
              <a:rPr lang="zh-CN" altLang="en-US"/>
              <a:pPr/>
              <a:t>‹N°›</a:t>
            </a:fld>
            <a:endParaRPr lang="en-US" altLang="zh-CN"/>
          </a:p>
        </p:txBody>
      </p:sp>
    </p:spTree>
    <p:extLst>
      <p:ext uri="{BB962C8B-B14F-4D97-AF65-F5344CB8AC3E}">
        <p14:creationId xmlns:p14="http://schemas.microsoft.com/office/powerpoint/2010/main" val="4043432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endParaRPr lang="en-US" altLang="zh-CN"/>
          </a:p>
        </p:txBody>
      </p:sp>
      <p:sp>
        <p:nvSpPr>
          <p:cNvPr id="6" name="Footer Placeholder 4"/>
          <p:cNvSpPr>
            <a:spLocks noGrp="1"/>
          </p:cNvSpPr>
          <p:nvPr>
            <p:ph type="ftr" sz="quarter" idx="16"/>
          </p:nvPr>
        </p:nvSpPr>
        <p:spPr/>
        <p:txBody>
          <a:bodyPr/>
          <a:lstStyle>
            <a:lvl1pPr>
              <a:defRPr/>
            </a:lvl1pPr>
          </a:lstStyle>
          <a:p>
            <a:pPr>
              <a:defRPr/>
            </a:pPr>
            <a:endParaRPr lang="en-US" altLang="zh-CN"/>
          </a:p>
        </p:txBody>
      </p:sp>
      <p:sp>
        <p:nvSpPr>
          <p:cNvPr id="7" name="Slide Number Placeholder 5"/>
          <p:cNvSpPr>
            <a:spLocks noGrp="1"/>
          </p:cNvSpPr>
          <p:nvPr>
            <p:ph type="sldNum" sz="quarter" idx="17"/>
          </p:nvPr>
        </p:nvSpPr>
        <p:spPr/>
        <p:txBody>
          <a:bodyPr/>
          <a:lstStyle>
            <a:lvl1pPr>
              <a:defRPr/>
            </a:lvl1pPr>
          </a:lstStyle>
          <a:p>
            <a:fld id="{7F27101C-1495-47BE-80DB-B63542839997}" type="slidenum">
              <a:rPr lang="zh-CN" altLang="en-US"/>
              <a:pPr/>
              <a:t>‹N°›</a:t>
            </a:fld>
            <a:endParaRPr lang="en-US" altLang="zh-CN"/>
          </a:p>
        </p:txBody>
      </p:sp>
    </p:spTree>
    <p:extLst>
      <p:ext uri="{BB962C8B-B14F-4D97-AF65-F5344CB8AC3E}">
        <p14:creationId xmlns:p14="http://schemas.microsoft.com/office/powerpoint/2010/main" val="919501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fld id="{975ACB9A-15CB-4C63-B856-D5587563B6C1}" type="slidenum">
              <a:rPr lang="zh-CN" altLang="en-US"/>
              <a:pPr/>
              <a:t>‹N°›</a:t>
            </a:fld>
            <a:endParaRPr lang="en-US" altLang="zh-CN"/>
          </a:p>
        </p:txBody>
      </p:sp>
    </p:spTree>
    <p:extLst>
      <p:ext uri="{BB962C8B-B14F-4D97-AF65-F5344CB8AC3E}">
        <p14:creationId xmlns:p14="http://schemas.microsoft.com/office/powerpoint/2010/main" val="39866866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fld id="{4623644A-84DE-40C0-A9F8-8951BCEC7BB4}" type="slidenum">
              <a:rPr lang="zh-CN" altLang="en-US"/>
              <a:pPr/>
              <a:t>‹N°›</a:t>
            </a:fld>
            <a:endParaRPr lang="en-US" altLang="zh-CN"/>
          </a:p>
        </p:txBody>
      </p:sp>
    </p:spTree>
    <p:extLst>
      <p:ext uri="{BB962C8B-B14F-4D97-AF65-F5344CB8AC3E}">
        <p14:creationId xmlns:p14="http://schemas.microsoft.com/office/powerpoint/2010/main" val="421630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5"/>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5"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6"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7"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8" name="Freeform 26"/>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9" name="Date Placeholder 1"/>
          <p:cNvSpPr>
            <a:spLocks noGrp="1"/>
          </p:cNvSpPr>
          <p:nvPr>
            <p:ph type="dt" sz="half" idx="10"/>
          </p:nvPr>
        </p:nvSpPr>
        <p:spPr/>
        <p:txBody>
          <a:bodyPr/>
          <a:lstStyle>
            <a:lvl1pPr>
              <a:defRPr/>
            </a:lvl1pPr>
          </a:lstStyle>
          <a:p>
            <a:pPr>
              <a:defRPr/>
            </a:pPr>
            <a:endParaRPr lang="en-US" altLang="zh-CN"/>
          </a:p>
        </p:txBody>
      </p:sp>
      <p:sp>
        <p:nvSpPr>
          <p:cNvPr id="10" name="Footer Placeholder 2"/>
          <p:cNvSpPr>
            <a:spLocks noGrp="1"/>
          </p:cNvSpPr>
          <p:nvPr>
            <p:ph type="ftr" sz="quarter" idx="11"/>
          </p:nvPr>
        </p:nvSpPr>
        <p:spPr/>
        <p:txBody>
          <a:bodyPr/>
          <a:lstStyle>
            <a:lvl1pPr>
              <a:defRPr/>
            </a:lvl1pPr>
          </a:lstStyle>
          <a:p>
            <a:pPr>
              <a:defRPr/>
            </a:pPr>
            <a:endParaRPr lang="en-US" altLang="zh-CN"/>
          </a:p>
        </p:txBody>
      </p:sp>
      <p:sp>
        <p:nvSpPr>
          <p:cNvPr id="11" name="Slide Number Placeholder 3"/>
          <p:cNvSpPr>
            <a:spLocks noGrp="1"/>
          </p:cNvSpPr>
          <p:nvPr>
            <p:ph type="sldNum" sz="quarter" idx="12"/>
          </p:nvPr>
        </p:nvSpPr>
        <p:spPr/>
        <p:txBody>
          <a:bodyPr/>
          <a:lstStyle>
            <a:lvl1pPr>
              <a:defRPr/>
            </a:lvl1pPr>
          </a:lstStyle>
          <a:p>
            <a:fld id="{CF5E6728-80B6-4284-A192-A6997E085FC1}" type="slidenum">
              <a:rPr lang="zh-CN" altLang="en-US"/>
              <a:pPr/>
              <a:t>‹N°›</a:t>
            </a:fld>
            <a:endParaRPr lang="en-US" altLang="zh-CN"/>
          </a:p>
        </p:txBody>
      </p:sp>
    </p:spTree>
    <p:extLst>
      <p:ext uri="{BB962C8B-B14F-4D97-AF65-F5344CB8AC3E}">
        <p14:creationId xmlns:p14="http://schemas.microsoft.com/office/powerpoint/2010/main" val="399899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15"/>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1" name="Freeform 26"/>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4"/>
          <p:cNvSpPr>
            <a:spLocks noGrp="1"/>
          </p:cNvSpPr>
          <p:nvPr>
            <p:ph type="dt" sz="half" idx="10"/>
          </p:nvPr>
        </p:nvSpPr>
        <p:spPr/>
        <p:txBody>
          <a:bodyPr/>
          <a:lstStyle>
            <a:lvl1pPr>
              <a:defRPr/>
            </a:lvl1pPr>
          </a:lstStyle>
          <a:p>
            <a:pPr>
              <a:defRPr/>
            </a:pPr>
            <a:endParaRPr lang="en-US" altLang="zh-CN"/>
          </a:p>
        </p:txBody>
      </p:sp>
      <p:sp>
        <p:nvSpPr>
          <p:cNvPr id="13" name="Footer Placeholder 5"/>
          <p:cNvSpPr>
            <a:spLocks noGrp="1"/>
          </p:cNvSpPr>
          <p:nvPr>
            <p:ph type="ftr" sz="quarter" idx="11"/>
          </p:nvPr>
        </p:nvSpPr>
        <p:spPr/>
        <p:txBody>
          <a:bodyPr/>
          <a:lstStyle>
            <a:lvl1pPr>
              <a:defRPr/>
            </a:lvl1pPr>
          </a:lstStyle>
          <a:p>
            <a:pPr>
              <a:defRPr/>
            </a:pPr>
            <a:endParaRPr lang="en-US" altLang="zh-CN"/>
          </a:p>
        </p:txBody>
      </p:sp>
      <p:sp>
        <p:nvSpPr>
          <p:cNvPr id="14" name="Slide Number Placeholder 6"/>
          <p:cNvSpPr>
            <a:spLocks noGrp="1"/>
          </p:cNvSpPr>
          <p:nvPr>
            <p:ph type="sldNum" sz="quarter" idx="12"/>
          </p:nvPr>
        </p:nvSpPr>
        <p:spPr/>
        <p:txBody>
          <a:bodyPr/>
          <a:lstStyle>
            <a:lvl1pPr>
              <a:defRPr/>
            </a:lvl1pPr>
          </a:lstStyle>
          <a:p>
            <a:fld id="{3B67EA66-BB88-4268-AF71-06D7ADB14283}" type="slidenum">
              <a:rPr lang="en-US" altLang="fr-FR"/>
              <a:pPr/>
              <a:t>‹N°›</a:t>
            </a:fld>
            <a:endParaRPr lang="en-US" altLang="fr-FR"/>
          </a:p>
        </p:txBody>
      </p:sp>
    </p:spTree>
    <p:extLst>
      <p:ext uri="{BB962C8B-B14F-4D97-AF65-F5344CB8AC3E}">
        <p14:creationId xmlns:p14="http://schemas.microsoft.com/office/powerpoint/2010/main" val="22640501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1"/>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9"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1" name="Freeform 10"/>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en-US" altLang="zh-CN"/>
          </a:p>
        </p:txBody>
      </p:sp>
      <p:sp>
        <p:nvSpPr>
          <p:cNvPr id="13" name="Footer Placeholder 5"/>
          <p:cNvSpPr>
            <a:spLocks noGrp="1"/>
          </p:cNvSpPr>
          <p:nvPr>
            <p:ph type="ftr" sz="quarter" idx="11"/>
          </p:nvPr>
        </p:nvSpPr>
        <p:spPr/>
        <p:txBody>
          <a:bodyPr/>
          <a:lstStyle>
            <a:lvl1pPr>
              <a:defRPr/>
            </a:lvl1pPr>
          </a:lstStyle>
          <a:p>
            <a:pPr>
              <a:defRPr/>
            </a:pPr>
            <a:endParaRPr lang="en-US" altLang="zh-CN"/>
          </a:p>
        </p:txBody>
      </p:sp>
      <p:sp>
        <p:nvSpPr>
          <p:cNvPr id="14" name="Slide Number Placeholder 6"/>
          <p:cNvSpPr>
            <a:spLocks noGrp="1"/>
          </p:cNvSpPr>
          <p:nvPr>
            <p:ph type="sldNum" sz="quarter" idx="12"/>
          </p:nvPr>
        </p:nvSpPr>
        <p:spPr/>
        <p:txBody>
          <a:bodyPr/>
          <a:lstStyle>
            <a:lvl1pPr>
              <a:defRPr/>
            </a:lvl1pPr>
          </a:lstStyle>
          <a:p>
            <a:fld id="{79DA0C0E-4212-4954-9AA7-6790A19ECC88}" type="slidenum">
              <a:rPr lang="zh-CN" altLang="en-US"/>
              <a:pPr/>
              <a:t>‹N°›</a:t>
            </a:fld>
            <a:endParaRPr lang="en-US" altLang="zh-CN"/>
          </a:p>
        </p:txBody>
      </p:sp>
    </p:spTree>
    <p:extLst>
      <p:ext uri="{BB962C8B-B14F-4D97-AF65-F5344CB8AC3E}">
        <p14:creationId xmlns:p14="http://schemas.microsoft.com/office/powerpoint/2010/main" val="17082331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F384521B-9E79-418C-AD79-EECDA0426283}" type="slidenum">
              <a:rPr lang="zh-CN" altLang="en-US"/>
              <a:pPr/>
              <a:t>‹N°›</a:t>
            </a:fld>
            <a:endParaRPr lang="en-US" altLang="zh-CN"/>
          </a:p>
        </p:txBody>
      </p:sp>
    </p:spTree>
    <p:extLst>
      <p:ext uri="{BB962C8B-B14F-4D97-AF65-F5344CB8AC3E}">
        <p14:creationId xmlns:p14="http://schemas.microsoft.com/office/powerpoint/2010/main" val="17998760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15"/>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21"/>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7"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8"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9"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 name="Freeform 26"/>
            <p:cNvSpPr>
              <a:spLocks/>
            </p:cNvSpPr>
            <p:nvPr/>
          </p:nvSpPr>
          <p:spPr bwMode="hidden">
            <a:xfrm>
              <a:off x="-3905250" y="4294188"/>
              <a:ext cx="13011150"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p:txBody>
          <a:bodyPr/>
          <a:lstStyle>
            <a:lvl1pPr>
              <a:defRPr/>
            </a:lvl1pPr>
          </a:lstStyle>
          <a:p>
            <a:pPr>
              <a:defRPr/>
            </a:pPr>
            <a:endParaRPr lang="en-US" altLang="zh-CN"/>
          </a:p>
        </p:txBody>
      </p:sp>
      <p:sp>
        <p:nvSpPr>
          <p:cNvPr id="12" name="Footer Placeholder 4"/>
          <p:cNvSpPr>
            <a:spLocks noGrp="1"/>
          </p:cNvSpPr>
          <p:nvPr>
            <p:ph type="ftr" sz="quarter" idx="11"/>
          </p:nvPr>
        </p:nvSpPr>
        <p:spPr/>
        <p:txBody>
          <a:bodyPr/>
          <a:lstStyle>
            <a:lvl1pPr>
              <a:defRPr/>
            </a:lvl1pPr>
          </a:lstStyle>
          <a:p>
            <a:pPr>
              <a:defRPr/>
            </a:pPr>
            <a:endParaRPr lang="en-US" altLang="zh-CN"/>
          </a:p>
        </p:txBody>
      </p:sp>
      <p:sp>
        <p:nvSpPr>
          <p:cNvPr id="13" name="Slide Number Placeholder 5"/>
          <p:cNvSpPr>
            <a:spLocks noGrp="1"/>
          </p:cNvSpPr>
          <p:nvPr>
            <p:ph type="sldNum" sz="quarter" idx="12"/>
          </p:nvPr>
        </p:nvSpPr>
        <p:spPr/>
        <p:txBody>
          <a:bodyPr/>
          <a:lstStyle>
            <a:lvl1pPr>
              <a:defRPr/>
            </a:lvl1pPr>
          </a:lstStyle>
          <a:p>
            <a:fld id="{83A083EC-038A-4DCC-8401-BCE7F9702601}" type="slidenum">
              <a:rPr lang="zh-CN" altLang="en-US"/>
              <a:pPr/>
              <a:t>‹N°›</a:t>
            </a:fld>
            <a:endParaRPr lang="en-US" altLang="zh-CN"/>
          </a:p>
        </p:txBody>
      </p:sp>
    </p:spTree>
    <p:extLst>
      <p:ext uri="{BB962C8B-B14F-4D97-AF65-F5344CB8AC3E}">
        <p14:creationId xmlns:p14="http://schemas.microsoft.com/office/powerpoint/2010/main" val="135960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endParaRPr lang="fr-BE"/>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lvl1pPr>
              <a:defRPr/>
            </a:lvl1pPr>
          </a:lstStyle>
          <a:p>
            <a:endParaRPr lang="en-US" altLang="fr-FR"/>
          </a:p>
        </p:txBody>
      </p:sp>
      <p:sp>
        <p:nvSpPr>
          <p:cNvPr id="8" name="Espace réservé du pied de page 7"/>
          <p:cNvSpPr>
            <a:spLocks noGrp="1"/>
          </p:cNvSpPr>
          <p:nvPr>
            <p:ph type="ftr" sz="quarter" idx="11"/>
          </p:nvPr>
        </p:nvSpPr>
        <p:spPr/>
        <p:txBody>
          <a:bodyPr/>
          <a:lstStyle>
            <a:lvl1pPr>
              <a:defRPr/>
            </a:lvl1pPr>
          </a:lstStyle>
          <a:p>
            <a:r>
              <a:rPr lang="en-US" altLang="fr-FR"/>
              <a:t>Operating Systems II</a:t>
            </a:r>
          </a:p>
        </p:txBody>
      </p:sp>
      <p:sp>
        <p:nvSpPr>
          <p:cNvPr id="9" name="Espace réservé du numéro de diapositive 8"/>
          <p:cNvSpPr>
            <a:spLocks noGrp="1"/>
          </p:cNvSpPr>
          <p:nvPr>
            <p:ph type="sldNum" sz="quarter" idx="12"/>
          </p:nvPr>
        </p:nvSpPr>
        <p:spPr/>
        <p:txBody>
          <a:bodyPr/>
          <a:lstStyle>
            <a:lvl1pPr>
              <a:defRPr/>
            </a:lvl1pPr>
          </a:lstStyle>
          <a:p>
            <a:fld id="{6D9C5EBE-0780-420F-8C13-659D7570DA30}" type="slidenum">
              <a:rPr lang="en-US" altLang="fr-FR"/>
              <a:pPr/>
              <a:t>‹N°›</a:t>
            </a:fld>
            <a:endParaRPr lang="en-US" altLang="fr-FR"/>
          </a:p>
        </p:txBody>
      </p:sp>
    </p:spTree>
    <p:extLst>
      <p:ext uri="{BB962C8B-B14F-4D97-AF65-F5344CB8AC3E}">
        <p14:creationId xmlns:p14="http://schemas.microsoft.com/office/powerpoint/2010/main" val="5820518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fld id="{7FFBFF21-9751-41BF-B07B-19BEF7E2DC6A}" type="slidenum">
              <a:rPr lang="zh-CN" altLang="en-US"/>
              <a:pPr/>
              <a:t>‹N°›</a:t>
            </a:fld>
            <a:endParaRPr lang="en-US" altLang="zh-CN"/>
          </a:p>
        </p:txBody>
      </p:sp>
    </p:spTree>
    <p:extLst>
      <p:ext uri="{BB962C8B-B14F-4D97-AF65-F5344CB8AC3E}">
        <p14:creationId xmlns:p14="http://schemas.microsoft.com/office/powerpoint/2010/main" val="25029083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900238"/>
            <a:ext cx="4038600"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00238"/>
            <a:ext cx="40386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0038"/>
            <a:ext cx="4038600" cy="2058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fld id="{52FF5856-D699-4679-B468-E76D8B4D7852}" type="slidenum">
              <a:rPr lang="zh-CN" altLang="en-US"/>
              <a:pPr/>
              <a:t>‹N°›</a:t>
            </a:fld>
            <a:endParaRPr lang="en-US" altLang="zh-CN"/>
          </a:p>
        </p:txBody>
      </p:sp>
    </p:spTree>
    <p:extLst>
      <p:ext uri="{BB962C8B-B14F-4D97-AF65-F5344CB8AC3E}">
        <p14:creationId xmlns:p14="http://schemas.microsoft.com/office/powerpoint/2010/main" val="3207595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RE ET VISUEL">
    <p:spTree>
      <p:nvGrpSpPr>
        <p:cNvPr id="1" name=""/>
        <p:cNvGrpSpPr/>
        <p:nvPr/>
      </p:nvGrpSpPr>
      <p:grpSpPr>
        <a:xfrm>
          <a:off x="0" y="0"/>
          <a:ext cx="0" cy="0"/>
          <a:chOff x="0" y="0"/>
          <a:chExt cx="0" cy="0"/>
        </a:xfrm>
      </p:grpSpPr>
      <p:pic>
        <p:nvPicPr>
          <p:cNvPr id="4" name="Image 3" descr="GettyImages-539280639_BD.jpg"/>
          <p:cNvPicPr>
            <a:picLocks noChangeAspect="1"/>
          </p:cNvPicPr>
          <p:nvPr userDrawn="1"/>
        </p:nvPicPr>
        <p:blipFill rotWithShape="1">
          <a:blip r:embed="rId2" cstate="screen">
            <a:extLst>
              <a:ext uri="{28A0092B-C50C-407E-A947-70E740481C1C}">
                <a14:useLocalDpi xmlns:a14="http://schemas.microsoft.com/office/drawing/2010/main"/>
              </a:ext>
            </a:extLst>
          </a:blip>
          <a:srcRect r="-252"/>
          <a:stretch/>
        </p:blipFill>
        <p:spPr>
          <a:xfrm>
            <a:off x="-12990" y="-1"/>
            <a:ext cx="9180000" cy="5078840"/>
          </a:xfrm>
          <a:prstGeom prst="rect">
            <a:avLst/>
          </a:prstGeom>
        </p:spPr>
      </p:pic>
      <p:sp>
        <p:nvSpPr>
          <p:cNvPr id="17" name="Rectangle 16"/>
          <p:cNvSpPr/>
          <p:nvPr userDrawn="1"/>
        </p:nvSpPr>
        <p:spPr>
          <a:xfrm>
            <a:off x="-5948" y="5082368"/>
            <a:ext cx="9180000" cy="1775632"/>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07975" y="5644590"/>
            <a:ext cx="2959614" cy="8168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3" descr="C:\Users\ChristineB\Seenk-D\BNPP\2015-02\PPT_43-08.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5570588" y="5892957"/>
            <a:ext cx="3206503" cy="2926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1097941" y="4782293"/>
            <a:ext cx="3492000" cy="603328"/>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3" y="255589"/>
            <a:ext cx="5328592" cy="1349208"/>
          </a:xfrm>
        </p:spPr>
        <p:txBody>
          <a:bodyPr anchor="t">
            <a:noAutofit/>
          </a:bodyPr>
          <a:lstStyle>
            <a:lvl1pPr algn="l">
              <a:lnSpc>
                <a:spcPct val="85000"/>
              </a:lnSpc>
              <a:defRPr sz="3600" b="1" cap="all" baseline="0">
                <a:solidFill>
                  <a:schemeClr val="tx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0203" y="1556840"/>
            <a:ext cx="5328000" cy="432000"/>
          </a:xfrm>
          <a:prstGeom prst="rect">
            <a:avLst/>
          </a:prstGeom>
        </p:spPr>
        <p:txBody>
          <a:bodyPr anchor="ctr">
            <a:normAutofit/>
          </a:bodyPr>
          <a:lstStyle>
            <a:lvl1pPr marL="0" indent="0" algn="l">
              <a:buNone/>
              <a:defRPr sz="250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7" y="4869160"/>
            <a:ext cx="3168000" cy="216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7" y="5092680"/>
            <a:ext cx="3168000" cy="216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pic>
        <p:nvPicPr>
          <p:cNvPr id="20" name="Image 19" descr="label-blanc.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758198" y="3813043"/>
            <a:ext cx="1061952" cy="1087037"/>
          </a:xfrm>
          <a:prstGeom prst="rect">
            <a:avLst/>
          </a:prstGeom>
        </p:spPr>
      </p:pic>
    </p:spTree>
    <p:extLst>
      <p:ext uri="{BB962C8B-B14F-4D97-AF65-F5344CB8AC3E}">
        <p14:creationId xmlns:p14="http://schemas.microsoft.com/office/powerpoint/2010/main" val="985916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RE ET VISUEL">
    <p:spTree>
      <p:nvGrpSpPr>
        <p:cNvPr id="1" name=""/>
        <p:cNvGrpSpPr/>
        <p:nvPr/>
      </p:nvGrpSpPr>
      <p:grpSpPr>
        <a:xfrm>
          <a:off x="0" y="0"/>
          <a:ext cx="0" cy="0"/>
          <a:chOff x="0" y="0"/>
          <a:chExt cx="0" cy="0"/>
        </a:xfrm>
      </p:grpSpPr>
      <p:pic>
        <p:nvPicPr>
          <p:cNvPr id="5" name="Image 4" descr="Fotolia_83882602_XL_BD.jpg"/>
          <p:cNvPicPr>
            <a:picLocks noChangeAspect="1"/>
          </p:cNvPicPr>
          <p:nvPr userDrawn="1"/>
        </p:nvPicPr>
        <p:blipFill rotWithShape="1">
          <a:blip r:embed="rId2" cstate="screen">
            <a:extLst>
              <a:ext uri="{28A0092B-C50C-407E-A947-70E740481C1C}">
                <a14:useLocalDpi xmlns:a14="http://schemas.microsoft.com/office/drawing/2010/main"/>
              </a:ext>
            </a:extLst>
          </a:blip>
          <a:srcRect r="-231"/>
          <a:stretch/>
        </p:blipFill>
        <p:spPr>
          <a:xfrm>
            <a:off x="0" y="0"/>
            <a:ext cx="9180000" cy="5125075"/>
          </a:xfrm>
          <a:prstGeom prst="rect">
            <a:avLst/>
          </a:prstGeom>
        </p:spPr>
      </p:pic>
      <p:sp>
        <p:nvSpPr>
          <p:cNvPr id="17" name="Rectangle 16"/>
          <p:cNvSpPr/>
          <p:nvPr userDrawn="1"/>
        </p:nvSpPr>
        <p:spPr>
          <a:xfrm>
            <a:off x="-5948" y="5082368"/>
            <a:ext cx="9180000" cy="1775632"/>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07975" y="5644590"/>
            <a:ext cx="2959614" cy="8168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3" descr="C:\Users\ChristineB\Seenk-D\BNPP\2015-02\PPT_43-08.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5570588" y="5892957"/>
            <a:ext cx="3206503" cy="2926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1097941" y="4782293"/>
            <a:ext cx="3492000" cy="603328"/>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3" y="255589"/>
            <a:ext cx="5328592" cy="1349208"/>
          </a:xfrm>
        </p:spPr>
        <p:txBody>
          <a:bodyPr anchor="t">
            <a:noAutofit/>
          </a:bodyPr>
          <a:lstStyle>
            <a:lvl1pPr algn="l">
              <a:lnSpc>
                <a:spcPct val="85000"/>
              </a:lnSpc>
              <a:defRPr sz="3600" b="1" cap="all" baseline="0">
                <a:solidFill>
                  <a:schemeClr val="tx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0203" y="1556840"/>
            <a:ext cx="5328000" cy="432000"/>
          </a:xfrm>
          <a:prstGeom prst="rect">
            <a:avLst/>
          </a:prstGeom>
        </p:spPr>
        <p:txBody>
          <a:bodyPr anchor="ctr">
            <a:normAutofit/>
          </a:bodyPr>
          <a:lstStyle>
            <a:lvl1pPr marL="0" indent="0" algn="l">
              <a:buNone/>
              <a:defRPr sz="250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7" y="4869160"/>
            <a:ext cx="3168000" cy="216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7" y="5092680"/>
            <a:ext cx="3168000" cy="216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pic>
        <p:nvPicPr>
          <p:cNvPr id="20" name="Image 19" descr="label-blanc.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758198" y="3813043"/>
            <a:ext cx="1061952" cy="1087037"/>
          </a:xfrm>
          <a:prstGeom prst="rect">
            <a:avLst/>
          </a:prstGeom>
        </p:spPr>
      </p:pic>
    </p:spTree>
    <p:extLst>
      <p:ext uri="{BB962C8B-B14F-4D97-AF65-F5344CB8AC3E}">
        <p14:creationId xmlns:p14="http://schemas.microsoft.com/office/powerpoint/2010/main" val="23236879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_TITRE ET VISUEL">
    <p:spTree>
      <p:nvGrpSpPr>
        <p:cNvPr id="1" name=""/>
        <p:cNvGrpSpPr/>
        <p:nvPr/>
      </p:nvGrpSpPr>
      <p:grpSpPr>
        <a:xfrm>
          <a:off x="0" y="0"/>
          <a:ext cx="0" cy="0"/>
          <a:chOff x="0" y="0"/>
          <a:chExt cx="0" cy="0"/>
        </a:xfrm>
      </p:grpSpPr>
      <p:pic>
        <p:nvPicPr>
          <p:cNvPr id="5" name="Image 4" descr="Fahmy_dot_tk_07_BD.jpg"/>
          <p:cNvPicPr>
            <a:picLocks noChangeAspect="1"/>
          </p:cNvPicPr>
          <p:nvPr userDrawn="1"/>
        </p:nvPicPr>
        <p:blipFill rotWithShape="1">
          <a:blip r:embed="rId2" cstate="screen">
            <a:extLst>
              <a:ext uri="{28A0092B-C50C-407E-A947-70E740481C1C}">
                <a14:useLocalDpi xmlns:a14="http://schemas.microsoft.com/office/drawing/2010/main"/>
              </a:ext>
            </a:extLst>
          </a:blip>
          <a:srcRect l="-129"/>
          <a:stretch/>
        </p:blipFill>
        <p:spPr>
          <a:xfrm>
            <a:off x="-27352" y="0"/>
            <a:ext cx="9180000" cy="5096469"/>
          </a:xfrm>
          <a:prstGeom prst="rect">
            <a:avLst/>
          </a:prstGeom>
        </p:spPr>
      </p:pic>
      <p:sp>
        <p:nvSpPr>
          <p:cNvPr id="17" name="Rectangle 16"/>
          <p:cNvSpPr/>
          <p:nvPr userDrawn="1"/>
        </p:nvSpPr>
        <p:spPr>
          <a:xfrm>
            <a:off x="-27352" y="5082368"/>
            <a:ext cx="9180000" cy="1775632"/>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07975" y="5644590"/>
            <a:ext cx="2959614" cy="8168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3" descr="C:\Users\ChristineB\Seenk-D\BNPP\2015-02\PPT_43-08.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5570588" y="5892957"/>
            <a:ext cx="3206503" cy="2926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1097941" y="4782293"/>
            <a:ext cx="3492000" cy="603328"/>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3" y="255589"/>
            <a:ext cx="5328592" cy="1349208"/>
          </a:xfrm>
        </p:spPr>
        <p:txBody>
          <a:bodyPr anchor="t">
            <a:noAutofit/>
          </a:bodyPr>
          <a:lstStyle>
            <a:lvl1pPr algn="l">
              <a:lnSpc>
                <a:spcPct val="85000"/>
              </a:lnSpc>
              <a:defRPr sz="3600" b="1" cap="all" baseline="0">
                <a:solidFill>
                  <a:schemeClr val="tx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0203" y="1556840"/>
            <a:ext cx="5328000" cy="432000"/>
          </a:xfrm>
          <a:prstGeom prst="rect">
            <a:avLst/>
          </a:prstGeom>
        </p:spPr>
        <p:txBody>
          <a:bodyPr anchor="ctr">
            <a:normAutofit/>
          </a:bodyPr>
          <a:lstStyle>
            <a:lvl1pPr marL="0" indent="0" algn="l">
              <a:buNone/>
              <a:defRPr sz="250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7" y="4869160"/>
            <a:ext cx="3168000" cy="216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7" y="5092680"/>
            <a:ext cx="3168000" cy="216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pic>
        <p:nvPicPr>
          <p:cNvPr id="20" name="Image 19" descr="label-blanc.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758198" y="3813043"/>
            <a:ext cx="1061952" cy="1087037"/>
          </a:xfrm>
          <a:prstGeom prst="rect">
            <a:avLst/>
          </a:prstGeom>
        </p:spPr>
      </p:pic>
    </p:spTree>
    <p:extLst>
      <p:ext uri="{BB962C8B-B14F-4D97-AF65-F5344CB8AC3E}">
        <p14:creationId xmlns:p14="http://schemas.microsoft.com/office/powerpoint/2010/main" val="22710460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_TITRE ET VISUEL">
    <p:spTree>
      <p:nvGrpSpPr>
        <p:cNvPr id="1" name=""/>
        <p:cNvGrpSpPr/>
        <p:nvPr/>
      </p:nvGrpSpPr>
      <p:grpSpPr>
        <a:xfrm>
          <a:off x="0" y="0"/>
          <a:ext cx="0" cy="0"/>
          <a:chOff x="0" y="0"/>
          <a:chExt cx="0" cy="0"/>
        </a:xfrm>
      </p:grpSpPr>
      <p:pic>
        <p:nvPicPr>
          <p:cNvPr id="5" name="Image 4" descr="shutterstock_101172925_BD.jpg"/>
          <p:cNvPicPr>
            <a:picLocks noChangeAspect="1"/>
          </p:cNvPicPr>
          <p:nvPr userDrawn="1"/>
        </p:nvPicPr>
        <p:blipFill rotWithShape="1">
          <a:blip r:embed="rId2" cstate="screen">
            <a:extLst>
              <a:ext uri="{28A0092B-C50C-407E-A947-70E740481C1C}">
                <a14:useLocalDpi xmlns:a14="http://schemas.microsoft.com/office/drawing/2010/main"/>
              </a:ext>
            </a:extLst>
          </a:blip>
          <a:srcRect l="-120" b="-625"/>
          <a:stretch/>
        </p:blipFill>
        <p:spPr>
          <a:xfrm>
            <a:off x="-27352" y="1"/>
            <a:ext cx="9180000" cy="5267491"/>
          </a:xfrm>
          <a:prstGeom prst="rect">
            <a:avLst/>
          </a:prstGeom>
        </p:spPr>
      </p:pic>
      <p:sp>
        <p:nvSpPr>
          <p:cNvPr id="17" name="Rectangle 16"/>
          <p:cNvSpPr/>
          <p:nvPr userDrawn="1"/>
        </p:nvSpPr>
        <p:spPr>
          <a:xfrm>
            <a:off x="-27352" y="5082368"/>
            <a:ext cx="9180000" cy="1775632"/>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07975" y="5644590"/>
            <a:ext cx="2959614" cy="8168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3" descr="C:\Users\ChristineB\Seenk-D\BNPP\2015-02\PPT_43-08.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5570588" y="5892957"/>
            <a:ext cx="3206503" cy="2926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1097941" y="4782293"/>
            <a:ext cx="3492000" cy="603328"/>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4" y="255589"/>
            <a:ext cx="5333925" cy="134920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0203" y="1556840"/>
            <a:ext cx="5333925" cy="432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7" y="4869160"/>
            <a:ext cx="3168000" cy="216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7" y="5092680"/>
            <a:ext cx="3168000" cy="216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pic>
        <p:nvPicPr>
          <p:cNvPr id="20" name="Image 19" descr="label-blanc.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758198" y="3813043"/>
            <a:ext cx="1061952" cy="1087037"/>
          </a:xfrm>
          <a:prstGeom prst="rect">
            <a:avLst/>
          </a:prstGeom>
        </p:spPr>
      </p:pic>
    </p:spTree>
    <p:extLst>
      <p:ext uri="{BB962C8B-B14F-4D97-AF65-F5344CB8AC3E}">
        <p14:creationId xmlns:p14="http://schemas.microsoft.com/office/powerpoint/2010/main" val="10000279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1137313"/>
            <a:ext cx="8460000" cy="4785129"/>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Modifiez le style du titre</a:t>
            </a:r>
          </a:p>
        </p:txBody>
      </p:sp>
      <p:cxnSp>
        <p:nvCxnSpPr>
          <p:cNvPr id="16" name="Connecteur droit 15"/>
          <p:cNvCxnSpPr/>
          <p:nvPr userDrawn="1"/>
        </p:nvCxnSpPr>
        <p:spPr>
          <a:xfrm>
            <a:off x="342578" y="87900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pPr>
              <a:defRPr/>
            </a:pPr>
            <a:r>
              <a:rPr lang="fr-FR"/>
              <a:t>|  00/00/0000  |</a:t>
            </a:r>
            <a:endParaRPr lang="fr-FR" dirty="0"/>
          </a:p>
        </p:txBody>
      </p:sp>
      <p:sp>
        <p:nvSpPr>
          <p:cNvPr id="7" name="Espace réservé du pied de page 6"/>
          <p:cNvSpPr>
            <a:spLocks noGrp="1"/>
          </p:cNvSpPr>
          <p:nvPr>
            <p:ph type="ftr" sz="quarter" idx="11"/>
          </p:nvPr>
        </p:nvSpPr>
        <p:spPr/>
        <p:txBody>
          <a:bodyPr/>
          <a:lstStyle/>
          <a:p>
            <a:pPr>
              <a:defRPr/>
            </a:pPr>
            <a:r>
              <a:rPr lang="fr-FR"/>
              <a:t>Titre de la présentation</a:t>
            </a:r>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spTree>
    <p:extLst>
      <p:ext uri="{BB962C8B-B14F-4D97-AF65-F5344CB8AC3E}">
        <p14:creationId xmlns:p14="http://schemas.microsoft.com/office/powerpoint/2010/main" val="3423327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4" y="2161432"/>
            <a:ext cx="5544615" cy="2851745"/>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1" name="Espace réservé de la date 10"/>
          <p:cNvSpPr>
            <a:spLocks noGrp="1"/>
          </p:cNvSpPr>
          <p:nvPr>
            <p:ph type="dt" sz="half" idx="10"/>
          </p:nvPr>
        </p:nvSpPr>
        <p:spPr/>
        <p:txBody>
          <a:bodyPr/>
          <a:lstStyle/>
          <a:p>
            <a:pPr>
              <a:defRPr/>
            </a:pPr>
            <a:r>
              <a:rPr lang="fr-FR"/>
              <a:t>|  00/00/0000  |</a:t>
            </a:r>
            <a:endParaRPr lang="fr-FR" dirty="0"/>
          </a:p>
        </p:txBody>
      </p:sp>
      <p:sp>
        <p:nvSpPr>
          <p:cNvPr id="12" name="Espace réservé du pied de page 11"/>
          <p:cNvSpPr>
            <a:spLocks noGrp="1"/>
          </p:cNvSpPr>
          <p:nvPr>
            <p:ph type="ftr" sz="quarter" idx="11"/>
          </p:nvPr>
        </p:nvSpPr>
        <p:spPr/>
        <p:txBody>
          <a:bodyPr/>
          <a:lstStyle/>
          <a:p>
            <a:pPr>
              <a:defRPr/>
            </a:pPr>
            <a:r>
              <a:rPr lang="fr-FR"/>
              <a:t>Titre de la présentation</a:t>
            </a:r>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9" y="2084851"/>
            <a:ext cx="632177" cy="842903"/>
          </a:xfrm>
          <a:prstGeom prst="rect">
            <a:avLst/>
          </a:prstGeom>
        </p:spPr>
      </p:pic>
    </p:spTree>
    <p:extLst>
      <p:ext uri="{BB962C8B-B14F-4D97-AF65-F5344CB8AC3E}">
        <p14:creationId xmlns:p14="http://schemas.microsoft.com/office/powerpoint/2010/main" val="37286124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pied de page 2"/>
          <p:cNvSpPr>
            <a:spLocks noGrp="1"/>
          </p:cNvSpPr>
          <p:nvPr>
            <p:ph type="ftr" sz="quarter" idx="10"/>
          </p:nvPr>
        </p:nvSpPr>
        <p:spPr/>
        <p:txBody>
          <a:bodyPr/>
          <a:lstStyle/>
          <a:p>
            <a:pPr>
              <a:defRPr/>
            </a:pPr>
            <a:r>
              <a:rPr lang="fr-FR" noProof="0"/>
              <a:t>Titre de la présentation</a:t>
            </a:r>
            <a:endParaRPr lang="fr-FR" noProof="0" dirty="0"/>
          </a:p>
        </p:txBody>
      </p:sp>
      <p:sp>
        <p:nvSpPr>
          <p:cNvPr id="4" name="Espace réservé de la date 3"/>
          <p:cNvSpPr>
            <a:spLocks noGrp="1"/>
          </p:cNvSpPr>
          <p:nvPr>
            <p:ph type="dt" sz="half" idx="11"/>
          </p:nvPr>
        </p:nvSpPr>
        <p:spPr/>
        <p:txBody>
          <a:bodyPr/>
          <a:lstStyle/>
          <a:p>
            <a:pPr>
              <a:defRPr/>
            </a:pPr>
            <a:r>
              <a:rPr lang="fr-FR" noProof="0"/>
              <a:t>|  00/00/0000  |</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userDrawn="1"/>
        </p:nvCxnSpPr>
        <p:spPr>
          <a:xfrm>
            <a:off x="342578" y="87900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3954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E">
    <p:spTree>
      <p:nvGrpSpPr>
        <p:cNvPr id="1" name=""/>
        <p:cNvGrpSpPr/>
        <p:nvPr/>
      </p:nvGrpSpPr>
      <p:grpSpPr>
        <a:xfrm>
          <a:off x="0" y="0"/>
          <a:ext cx="0" cy="0"/>
          <a:chOff x="0" y="0"/>
          <a:chExt cx="0" cy="0"/>
        </a:xfrm>
      </p:grpSpPr>
      <p:sp>
        <p:nvSpPr>
          <p:cNvPr id="11" name="Espace réservé du contenu 2"/>
          <p:cNvSpPr>
            <a:spLocks noGrp="1"/>
          </p:cNvSpPr>
          <p:nvPr>
            <p:ph idx="1" hasCustomPrompt="1"/>
          </p:nvPr>
        </p:nvSpPr>
        <p:spPr>
          <a:xfrm>
            <a:off x="342578" y="1137313"/>
            <a:ext cx="8460000" cy="4739960"/>
          </a:xfrm>
        </p:spPr>
        <p:txBody>
          <a:bodyPr/>
          <a:lstStyle>
            <a:lvl1pPr>
              <a:defRPr/>
            </a:lvl1pPr>
            <a:lvl2pPr marL="358775" indent="-179388">
              <a:defRPr/>
            </a:lvl2pPr>
            <a:lvl3pPr marL="538163" indent="-182563">
              <a:defRPr/>
            </a:lvl3pPr>
            <a:lvl4pPr marL="719138" indent="-173038">
              <a:defRPr/>
            </a:lvl4pPr>
            <a:lvl5pPr marL="3175" indent="4763">
              <a:defRPr/>
            </a:lvl5pPr>
          </a:lstStyle>
          <a:p>
            <a:pPr lvl="0"/>
            <a:r>
              <a:rPr lang="en-GB" noProof="0" dirty="0"/>
              <a:t>Level 1</a:t>
            </a:r>
          </a:p>
          <a:p>
            <a:pPr lvl="1"/>
            <a:r>
              <a:rPr lang="en-GB" noProof="0" dirty="0"/>
              <a:t>Level 2</a:t>
            </a:r>
          </a:p>
          <a:p>
            <a:pPr lvl="2"/>
            <a:r>
              <a:rPr lang="en-GB" noProof="0" dirty="0"/>
              <a:t>Level 3</a:t>
            </a:r>
          </a:p>
          <a:p>
            <a:pPr lvl="3"/>
            <a:r>
              <a:rPr lang="en-GB" noProof="0" dirty="0"/>
              <a:t>Level 4</a:t>
            </a:r>
          </a:p>
          <a:p>
            <a:pPr lvl="4"/>
            <a:r>
              <a:rPr lang="en-GB" noProof="0" dirty="0"/>
              <a:t>Level 5</a:t>
            </a:r>
          </a:p>
        </p:txBody>
      </p:sp>
      <p:sp>
        <p:nvSpPr>
          <p:cNvPr id="8" name="Titre 7"/>
          <p:cNvSpPr>
            <a:spLocks noGrp="1"/>
          </p:cNvSpPr>
          <p:nvPr>
            <p:ph type="title" hasCustomPrompt="1"/>
          </p:nvPr>
        </p:nvSpPr>
        <p:spPr>
          <a:xfrm>
            <a:off x="342578" y="116192"/>
            <a:ext cx="8460000" cy="745664"/>
          </a:xfrm>
        </p:spPr>
        <p:txBody>
          <a:bodyPr/>
          <a:lstStyle>
            <a:lvl1pPr>
              <a:defRPr/>
            </a:lvl1pPr>
          </a:lstStyle>
          <a:p>
            <a:r>
              <a:rPr lang="en-GB" noProof="0" dirty="0"/>
              <a:t>Slide title</a:t>
            </a:r>
          </a:p>
        </p:txBody>
      </p:sp>
      <p:sp>
        <p:nvSpPr>
          <p:cNvPr id="2" name="Espace réservé de la date 1"/>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cxnSp>
        <p:nvCxnSpPr>
          <p:cNvPr id="10" name="Connecteur droit 9"/>
          <p:cNvCxnSpPr/>
          <p:nvPr userDrawn="1"/>
        </p:nvCxnSpPr>
        <p:spPr>
          <a:xfrm>
            <a:off x="342578" y="879000"/>
            <a:ext cx="8460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87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p:cNvSpPr>
            <a:spLocks noGrp="1"/>
          </p:cNvSpPr>
          <p:nvPr>
            <p:ph type="dt" sz="half" idx="10"/>
          </p:nvPr>
        </p:nvSpPr>
        <p:spPr/>
        <p:txBody>
          <a:bodyPr/>
          <a:lstStyle>
            <a:lvl1pPr>
              <a:defRPr/>
            </a:lvl1pPr>
          </a:lstStyle>
          <a:p>
            <a:endParaRPr lang="en-US" altLang="fr-FR"/>
          </a:p>
        </p:txBody>
      </p:sp>
      <p:sp>
        <p:nvSpPr>
          <p:cNvPr id="4" name="Espace réservé du pied de page 3"/>
          <p:cNvSpPr>
            <a:spLocks noGrp="1"/>
          </p:cNvSpPr>
          <p:nvPr>
            <p:ph type="ftr" sz="quarter" idx="11"/>
          </p:nvPr>
        </p:nvSpPr>
        <p:spPr/>
        <p:txBody>
          <a:bodyPr/>
          <a:lstStyle>
            <a:lvl1pPr>
              <a:defRPr/>
            </a:lvl1pPr>
          </a:lstStyle>
          <a:p>
            <a:r>
              <a:rPr lang="en-US" altLang="fr-FR"/>
              <a:t>Operating Systems II</a:t>
            </a:r>
          </a:p>
        </p:txBody>
      </p:sp>
      <p:sp>
        <p:nvSpPr>
          <p:cNvPr id="5" name="Espace réservé du numéro de diapositive 4"/>
          <p:cNvSpPr>
            <a:spLocks noGrp="1"/>
          </p:cNvSpPr>
          <p:nvPr>
            <p:ph type="sldNum" sz="quarter" idx="12"/>
          </p:nvPr>
        </p:nvSpPr>
        <p:spPr/>
        <p:txBody>
          <a:bodyPr/>
          <a:lstStyle>
            <a:lvl1pPr>
              <a:defRPr/>
            </a:lvl1pPr>
          </a:lstStyle>
          <a:p>
            <a:fld id="{4CE001BD-0E7D-4BE6-AB4C-21219B6D92FC}" type="slidenum">
              <a:rPr lang="en-US" altLang="fr-FR"/>
              <a:pPr/>
              <a:t>‹N°›</a:t>
            </a:fld>
            <a:endParaRPr lang="en-US" altLang="fr-FR"/>
          </a:p>
        </p:txBody>
      </p:sp>
    </p:spTree>
    <p:extLst>
      <p:ext uri="{BB962C8B-B14F-4D97-AF65-F5344CB8AC3E}">
        <p14:creationId xmlns:p14="http://schemas.microsoft.com/office/powerpoint/2010/main" val="1844411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en-US" altLang="fr-FR"/>
          </a:p>
        </p:txBody>
      </p:sp>
      <p:sp>
        <p:nvSpPr>
          <p:cNvPr id="3" name="Espace réservé du pied de page 2"/>
          <p:cNvSpPr>
            <a:spLocks noGrp="1"/>
          </p:cNvSpPr>
          <p:nvPr>
            <p:ph type="ftr" sz="quarter" idx="11"/>
          </p:nvPr>
        </p:nvSpPr>
        <p:spPr/>
        <p:txBody>
          <a:bodyPr/>
          <a:lstStyle>
            <a:lvl1pPr>
              <a:defRPr/>
            </a:lvl1pPr>
          </a:lstStyle>
          <a:p>
            <a:r>
              <a:rPr lang="en-US" altLang="fr-FR"/>
              <a:t>Operating Systems II</a:t>
            </a:r>
          </a:p>
        </p:txBody>
      </p:sp>
      <p:sp>
        <p:nvSpPr>
          <p:cNvPr id="4" name="Espace réservé du numéro de diapositive 3"/>
          <p:cNvSpPr>
            <a:spLocks noGrp="1"/>
          </p:cNvSpPr>
          <p:nvPr>
            <p:ph type="sldNum" sz="quarter" idx="12"/>
          </p:nvPr>
        </p:nvSpPr>
        <p:spPr/>
        <p:txBody>
          <a:bodyPr/>
          <a:lstStyle>
            <a:lvl1pPr>
              <a:defRPr/>
            </a:lvl1pPr>
          </a:lstStyle>
          <a:p>
            <a:fld id="{362EB045-55C9-4C87-B431-EA86116584D5}" type="slidenum">
              <a:rPr lang="en-US" altLang="fr-FR"/>
              <a:pPr/>
              <a:t>‹N°›</a:t>
            </a:fld>
            <a:endParaRPr lang="en-US" altLang="fr-FR"/>
          </a:p>
        </p:txBody>
      </p:sp>
    </p:spTree>
    <p:extLst>
      <p:ext uri="{BB962C8B-B14F-4D97-AF65-F5344CB8AC3E}">
        <p14:creationId xmlns:p14="http://schemas.microsoft.com/office/powerpoint/2010/main" val="190809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lstStyle>
            <a:lvl1pPr>
              <a:defRPr sz="3200"/>
            </a:lvl1pPr>
          </a:lstStyle>
          <a:p>
            <a:r>
              <a:rPr lang="fr-FR"/>
              <a:t>Modifiez le style du titre</a:t>
            </a:r>
            <a:endParaRPr lang="fr-BE"/>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en-US" altLang="fr-FR"/>
          </a:p>
        </p:txBody>
      </p:sp>
      <p:sp>
        <p:nvSpPr>
          <p:cNvPr id="6" name="Espace réservé du pied de page 5"/>
          <p:cNvSpPr>
            <a:spLocks noGrp="1"/>
          </p:cNvSpPr>
          <p:nvPr>
            <p:ph type="ftr" sz="quarter" idx="11"/>
          </p:nvPr>
        </p:nvSpPr>
        <p:spPr/>
        <p:txBody>
          <a:bodyPr/>
          <a:lstStyle>
            <a:lvl1pPr>
              <a:defRPr/>
            </a:lvl1pPr>
          </a:lstStyle>
          <a:p>
            <a:r>
              <a:rPr lang="en-US" altLang="fr-FR"/>
              <a:t>Operating Systems II</a:t>
            </a:r>
          </a:p>
        </p:txBody>
      </p:sp>
      <p:sp>
        <p:nvSpPr>
          <p:cNvPr id="7" name="Espace réservé du numéro de diapositive 6"/>
          <p:cNvSpPr>
            <a:spLocks noGrp="1"/>
          </p:cNvSpPr>
          <p:nvPr>
            <p:ph type="sldNum" sz="quarter" idx="12"/>
          </p:nvPr>
        </p:nvSpPr>
        <p:spPr/>
        <p:txBody>
          <a:bodyPr/>
          <a:lstStyle>
            <a:lvl1pPr>
              <a:defRPr/>
            </a:lvl1pPr>
          </a:lstStyle>
          <a:p>
            <a:fld id="{C0171634-B6AB-4A10-BC55-6C8D99360AF2}" type="slidenum">
              <a:rPr lang="en-US" altLang="fr-FR"/>
              <a:pPr/>
              <a:t>‹N°›</a:t>
            </a:fld>
            <a:endParaRPr lang="en-US" altLang="fr-FR"/>
          </a:p>
        </p:txBody>
      </p:sp>
    </p:spTree>
    <p:extLst>
      <p:ext uri="{BB962C8B-B14F-4D97-AF65-F5344CB8AC3E}">
        <p14:creationId xmlns:p14="http://schemas.microsoft.com/office/powerpoint/2010/main" val="71020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lstStyle>
            <a:lvl1pPr>
              <a:defRPr sz="3200"/>
            </a:lvl1pPr>
          </a:lstStyle>
          <a:p>
            <a:r>
              <a:rPr lang="fr-FR"/>
              <a:t>Modifiez le style du titre</a:t>
            </a:r>
            <a:endParaRPr lang="fr-BE"/>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en-US" altLang="fr-FR"/>
          </a:p>
        </p:txBody>
      </p:sp>
      <p:sp>
        <p:nvSpPr>
          <p:cNvPr id="6" name="Espace réservé du pied de page 5"/>
          <p:cNvSpPr>
            <a:spLocks noGrp="1"/>
          </p:cNvSpPr>
          <p:nvPr>
            <p:ph type="ftr" sz="quarter" idx="11"/>
          </p:nvPr>
        </p:nvSpPr>
        <p:spPr/>
        <p:txBody>
          <a:bodyPr/>
          <a:lstStyle>
            <a:lvl1pPr>
              <a:defRPr/>
            </a:lvl1pPr>
          </a:lstStyle>
          <a:p>
            <a:r>
              <a:rPr lang="en-US" altLang="fr-FR"/>
              <a:t>Operating Systems II</a:t>
            </a:r>
          </a:p>
        </p:txBody>
      </p:sp>
      <p:sp>
        <p:nvSpPr>
          <p:cNvPr id="7" name="Espace réservé du numéro de diapositive 6"/>
          <p:cNvSpPr>
            <a:spLocks noGrp="1"/>
          </p:cNvSpPr>
          <p:nvPr>
            <p:ph type="sldNum" sz="quarter" idx="12"/>
          </p:nvPr>
        </p:nvSpPr>
        <p:spPr/>
        <p:txBody>
          <a:bodyPr/>
          <a:lstStyle>
            <a:lvl1pPr>
              <a:defRPr/>
            </a:lvl1pPr>
          </a:lstStyle>
          <a:p>
            <a:fld id="{6C505B62-D425-4926-BBE9-E038D4C4F756}" type="slidenum">
              <a:rPr lang="en-US" altLang="fr-FR"/>
              <a:pPr/>
              <a:t>‹N°›</a:t>
            </a:fld>
            <a:endParaRPr lang="en-US" altLang="fr-FR"/>
          </a:p>
        </p:txBody>
      </p:sp>
    </p:spTree>
    <p:extLst>
      <p:ext uri="{BB962C8B-B14F-4D97-AF65-F5344CB8AC3E}">
        <p14:creationId xmlns:p14="http://schemas.microsoft.com/office/powerpoint/2010/main" val="205116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6.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18.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17.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image" Target="../media/image16.png"/><Relationship Id="rId5" Type="http://schemas.openxmlformats.org/officeDocument/2006/relationships/slideLayout" Target="../slideLayouts/slideLayout56.xml"/><Relationship Id="rId10" Type="http://schemas.openxmlformats.org/officeDocument/2006/relationships/image" Target="../media/image15.png"/><Relationship Id="rId4" Type="http://schemas.openxmlformats.org/officeDocument/2006/relationships/slideLayout" Target="../slideLayouts/slideLayout55.xml"/><Relationship Id="rId9" Type="http://schemas.openxmlformats.org/officeDocument/2006/relationships/theme" Target="../theme/theme6.xml"/><Relationship Id="rId14" Type="http://schemas.openxmlformats.org/officeDocument/2006/relationships/image" Target="file://localhost/Users/carolinedargein/Documents/BLEND/BLEND_Clients/CLIENTS_OK-2014/BNP%20PARIBAS/ITG/PRESE_ITG/donut-orange.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228600" y="4572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fr-FR"/>
              <a:t>Click to edit Master title style</a:t>
            </a:r>
          </a:p>
        </p:txBody>
      </p:sp>
      <p:sp>
        <p:nvSpPr>
          <p:cNvPr id="8192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81924" name="Rectangle 4"/>
          <p:cNvSpPr>
            <a:spLocks noGrp="1" noChangeArrowheads="1"/>
          </p:cNvSpPr>
          <p:nvPr>
            <p:ph type="dt" sz="half" idx="2"/>
          </p:nvPr>
        </p:nvSpPr>
        <p:spPr bwMode="auto">
          <a:xfrm>
            <a:off x="685800" y="6172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50000"/>
              </a:spcBef>
              <a:buClrTx/>
              <a:buSzTx/>
              <a:buFontTx/>
              <a:buNone/>
              <a:defRPr kumimoji="0" sz="1400">
                <a:effectLst/>
                <a:latin typeface="Times New Roman" panose="02020603050405020304" pitchFamily="18" charset="0"/>
              </a:defRPr>
            </a:lvl1pPr>
          </a:lstStyle>
          <a:p>
            <a:endParaRPr lang="en-US" altLang="fr-FR"/>
          </a:p>
        </p:txBody>
      </p:sp>
      <p:sp>
        <p:nvSpPr>
          <p:cNvPr id="81925" name="Rectangle 5"/>
          <p:cNvSpPr>
            <a:spLocks noGrp="1" noChangeArrowheads="1"/>
          </p:cNvSpPr>
          <p:nvPr>
            <p:ph type="ftr" sz="quarter" idx="3"/>
          </p:nvPr>
        </p:nvSpPr>
        <p:spPr bwMode="auto">
          <a:xfrm>
            <a:off x="381000" y="61722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buClrTx/>
              <a:buSzTx/>
              <a:buFontTx/>
              <a:buNone/>
              <a:defRPr kumimoji="0" sz="1400">
                <a:effectLst/>
                <a:latin typeface="Times New Roman" panose="02020603050405020304" pitchFamily="18" charset="0"/>
              </a:defRPr>
            </a:lvl1pPr>
          </a:lstStyle>
          <a:p>
            <a:r>
              <a:rPr lang="en-US" altLang="fr-FR"/>
              <a:t>Operating Systems II</a:t>
            </a:r>
          </a:p>
        </p:txBody>
      </p:sp>
      <p:sp>
        <p:nvSpPr>
          <p:cNvPr id="81926"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buClrTx/>
              <a:buSzTx/>
              <a:buFontTx/>
              <a:buNone/>
              <a:defRPr kumimoji="0" sz="1400">
                <a:effectLst/>
                <a:latin typeface="Times New Roman" panose="02020603050405020304" pitchFamily="18" charset="0"/>
              </a:defRPr>
            </a:lvl1pPr>
          </a:lstStyle>
          <a:p>
            <a:fld id="{C568D4AA-15FB-4F06-90E4-C3FFD5A22E80}" type="slidenum">
              <a:rPr lang="en-US" altLang="fr-FR"/>
              <a:pPr/>
              <a:t>‹N°›</a:t>
            </a:fld>
            <a:endParaRPr lang="en-US" altLang="fr-FR"/>
          </a:p>
        </p:txBody>
      </p:sp>
      <p:sp>
        <p:nvSpPr>
          <p:cNvPr id="81927" name="Rectangle 7"/>
          <p:cNvSpPr>
            <a:spLocks noChangeArrowheads="1"/>
          </p:cNvSpPr>
          <p:nvPr/>
        </p:nvSpPr>
        <p:spPr bwMode="gray">
          <a:xfrm>
            <a:off x="0" y="1638300"/>
            <a:ext cx="3343275" cy="122238"/>
          </a:xfrm>
          <a:prstGeom prst="rect">
            <a:avLst/>
          </a:prstGeom>
          <a:solidFill>
            <a:schemeClr val="bg2">
              <a:alpha val="50000"/>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fr-BE"/>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74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3000"/>
                                  </p:stCondLst>
                                  <p:childTnLst>
                                    <p:set>
                                      <p:cBhvr>
                                        <p:cTn id="6" dur="1" fill="hold">
                                          <p:stCondLst>
                                            <p:cond delay="0"/>
                                          </p:stCondLst>
                                        </p:cTn>
                                        <p:tgtEl>
                                          <p:spTgt spid="81927"/>
                                        </p:tgtEl>
                                        <p:attrNameLst>
                                          <p:attrName>style.visibility</p:attrName>
                                        </p:attrNameLst>
                                      </p:cBhvr>
                                      <p:to>
                                        <p:strVal val="visible"/>
                                      </p:to>
                                    </p:set>
                                    <p:animEffect transition="in" filter="wipe(right)">
                                      <p:cBhvr>
                                        <p:cTn id="7" dur="500"/>
                                        <p:tgtEl>
                                          <p:spTgt spid="81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eaLnBrk="0" fontAlgn="base" hangingPunct="0">
        <a:spcBef>
          <a:spcPct val="0"/>
        </a:spcBef>
        <a:spcAft>
          <a:spcPct val="0"/>
        </a:spcAft>
        <a:defRPr kumimoji="1" sz="32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5pPr>
      <a:lvl6pPr marL="457200"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6pPr>
      <a:lvl7pPr marL="914400"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7pPr>
      <a:lvl8pPr marL="1371600"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8pPr>
      <a:lvl9pPr marL="1828800" algn="l" rtl="0" eaLnBrk="0" fontAlgn="base" hangingPunct="0">
        <a:spcBef>
          <a:spcPct val="0"/>
        </a:spcBef>
        <a:spcAft>
          <a:spcPct val="0"/>
        </a:spcAft>
        <a:defRPr kumimoji="1" sz="32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4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4"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1035"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1036"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37"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38" name="Freeform 10"/>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a:defRPr sz="1000">
                <a:solidFill>
                  <a:schemeClr val="tx2"/>
                </a:solidFill>
                <a:latin typeface="Arial" charset="0"/>
                <a:ea typeface="ＭＳ Ｐゴシック" charset="0"/>
                <a:cs typeface="ＭＳ Ｐゴシック" charset="0"/>
              </a:defRPr>
            </a:lvl1pPr>
          </a:lstStyle>
          <a:p>
            <a:pPr>
              <a:defRPr/>
            </a:pPr>
            <a:endParaRPr lang="en-US" altLang="zh-CN"/>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a:defRPr sz="1000">
                <a:solidFill>
                  <a:schemeClr val="tx2"/>
                </a:solidFill>
                <a:latin typeface="Arial" charset="0"/>
                <a:ea typeface="ＭＳ Ｐゴシック" charset="0"/>
                <a:cs typeface="ＭＳ Ｐゴシック" charset="0"/>
              </a:defRPr>
            </a:lvl1pPr>
          </a:lstStyle>
          <a:p>
            <a:pPr>
              <a:defRPr/>
            </a:pPr>
            <a:endParaRPr lang="en-US" altLang="zh-CN"/>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wrap="square" lIns="91440" tIns="45720" rIns="91440" bIns="45720" numCol="1" anchor="ctr" anchorCtr="0" compatLnSpc="1">
            <a:prstTxWarp prst="textNoShape">
              <a:avLst/>
            </a:prstTxWarp>
          </a:bodyPr>
          <a:lstStyle>
            <a:lvl1pPr algn="ctr">
              <a:defRPr sz="1000">
                <a:solidFill>
                  <a:schemeClr val="tx2"/>
                </a:solidFill>
              </a:defRPr>
            </a:lvl1pPr>
          </a:lstStyle>
          <a:p>
            <a:fld id="{3A37FDCB-8ABF-45E3-B5EB-3568FF0C2DEB}" type="slidenum">
              <a:rPr lang="zh-CN" altLang="en-US"/>
              <a:pPr/>
              <a:t>‹N°›</a:t>
            </a:fld>
            <a:endParaRPr lang="en-US" altLang="zh-CN"/>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pic>
        <p:nvPicPr>
          <p:cNvPr id="1033" name="Picture 1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304800"/>
            <a:ext cx="91455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1975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ctr" rtl="0" fontAlgn="base">
        <a:spcBef>
          <a:spcPct val="0"/>
        </a:spcBef>
        <a:spcAft>
          <a:spcPct val="0"/>
        </a:spcAft>
        <a:defRPr sz="4400" kern="1200">
          <a:solidFill>
            <a:srgbClr val="FFFFFF"/>
          </a:solidFill>
          <a:latin typeface="+mj-lt"/>
          <a:ea typeface="ＭＳ Ｐゴシック" panose="020B0600070205080204" pitchFamily="34" charset="-128"/>
          <a:cs typeface="+mj-cs"/>
        </a:defRPr>
      </a:lvl1pPr>
      <a:lvl2pPr algn="ctr" rtl="0" fontAlgn="base">
        <a:spcBef>
          <a:spcPct val="0"/>
        </a:spcBef>
        <a:spcAft>
          <a:spcPct val="0"/>
        </a:spcAft>
        <a:defRPr sz="4400">
          <a:solidFill>
            <a:srgbClr val="FFFFFF"/>
          </a:solidFill>
          <a:latin typeface="Candara" panose="020E0502030303020204" pitchFamily="34" charset="0"/>
          <a:ea typeface="ＭＳ Ｐゴシック" panose="020B0600070205080204" pitchFamily="34" charset="-128"/>
        </a:defRPr>
      </a:lvl2pPr>
      <a:lvl3pPr algn="ctr" rtl="0" fontAlgn="base">
        <a:spcBef>
          <a:spcPct val="0"/>
        </a:spcBef>
        <a:spcAft>
          <a:spcPct val="0"/>
        </a:spcAft>
        <a:defRPr sz="4400">
          <a:solidFill>
            <a:srgbClr val="FFFFFF"/>
          </a:solidFill>
          <a:latin typeface="Candara" panose="020E0502030303020204" pitchFamily="34" charset="0"/>
          <a:ea typeface="ＭＳ Ｐゴシック" panose="020B0600070205080204" pitchFamily="34" charset="-128"/>
        </a:defRPr>
      </a:lvl3pPr>
      <a:lvl4pPr algn="ctr" rtl="0" fontAlgn="base">
        <a:spcBef>
          <a:spcPct val="0"/>
        </a:spcBef>
        <a:spcAft>
          <a:spcPct val="0"/>
        </a:spcAft>
        <a:defRPr sz="4400">
          <a:solidFill>
            <a:srgbClr val="FFFFFF"/>
          </a:solidFill>
          <a:latin typeface="Candara" panose="020E0502030303020204" pitchFamily="34" charset="0"/>
          <a:ea typeface="ＭＳ Ｐゴシック" panose="020B0600070205080204" pitchFamily="34" charset="-128"/>
        </a:defRPr>
      </a:lvl4pPr>
      <a:lvl5pPr algn="ctr" rtl="0" fontAlgn="base">
        <a:spcBef>
          <a:spcPct val="0"/>
        </a:spcBef>
        <a:spcAft>
          <a:spcPct val="0"/>
        </a:spcAft>
        <a:defRPr sz="4400">
          <a:solidFill>
            <a:srgbClr val="FFFFFF"/>
          </a:solidFill>
          <a:latin typeface="Candara" panose="020E050203030302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fontAlgn="base">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ＭＳ Ｐゴシック" panose="020B0600070205080204" pitchFamily="34" charset="-128"/>
          <a:cs typeface="+mn-cs"/>
        </a:defRPr>
      </a:lvl1pPr>
      <a:lvl2pPr marL="576263" indent="-273050" algn="l" rtl="0" fontAlgn="base">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ＭＳ Ｐゴシック" panose="020B0600070205080204" pitchFamily="34" charset="-128"/>
          <a:cs typeface="+mn-cs"/>
        </a:defRPr>
      </a:lvl2pPr>
      <a:lvl3pPr marL="855663" indent="-228600" algn="l" rtl="0" fontAlgn="base">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ＭＳ Ｐゴシック" panose="020B0600070205080204" pitchFamily="34" charset="-128"/>
          <a:cs typeface="+mn-cs"/>
        </a:defRPr>
      </a:lvl3pPr>
      <a:lvl4pPr marL="1143000" indent="-228600" algn="l" rtl="0" fontAlgn="base">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ＭＳ Ｐゴシック" panose="020B0600070205080204" pitchFamily="34" charset="-128"/>
          <a:cs typeface="+mn-cs"/>
        </a:defRPr>
      </a:lvl4pPr>
      <a:lvl5pPr marL="1462088" indent="-228600" algn="l" rtl="0" fontAlgn="base">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ＭＳ Ｐゴシック" panose="020B0600070205080204" pitchFamily="34" charset="-128"/>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2049"/>
          <p:cNvSpPr>
            <a:spLocks noGrp="1" noChangeArrowheads="1"/>
          </p:cNvSpPr>
          <p:nvPr>
            <p:ph type="title"/>
          </p:nvPr>
        </p:nvSpPr>
        <p:spPr bwMode="auto">
          <a:xfrm>
            <a:off x="981075" y="595313"/>
            <a:ext cx="4291013" cy="40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5720" tIns="45720" rIns="45720" bIns="45720" numCol="1" anchor="ctr" anchorCtr="0" compatLnSpc="1">
            <a:prstTxWarp prst="textNoShape">
              <a:avLst/>
            </a:prstTxWarp>
            <a:spAutoFit/>
          </a:bodyPr>
          <a:lstStyle/>
          <a:p>
            <a:pPr lvl="0"/>
            <a:r>
              <a:rPr lang="en-US" altLang="fr-FR"/>
              <a:t>Click to edit Master title style</a:t>
            </a:r>
          </a:p>
        </p:txBody>
      </p:sp>
      <p:sp>
        <p:nvSpPr>
          <p:cNvPr id="13315" name="Rectangle 2050"/>
          <p:cNvSpPr>
            <a:spLocks noGrp="1" noChangeArrowheads="1"/>
          </p:cNvSpPr>
          <p:nvPr>
            <p:ph type="body" idx="1"/>
          </p:nvPr>
        </p:nvSpPr>
        <p:spPr bwMode="auto">
          <a:xfrm>
            <a:off x="938213" y="1295400"/>
            <a:ext cx="77485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Tree>
    <p:extLst>
      <p:ext uri="{BB962C8B-B14F-4D97-AF65-F5344CB8AC3E}">
        <p14:creationId xmlns:p14="http://schemas.microsoft.com/office/powerpoint/2010/main" val="412611489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spd="med"/>
  <p:txStyles>
    <p:titleStyle>
      <a:lvl1pPr marL="342900" indent="-342900" algn="l" defTabSz="-13873163" rtl="0" fontAlgn="base">
        <a:lnSpc>
          <a:spcPct val="85000"/>
        </a:lnSpc>
        <a:spcBef>
          <a:spcPct val="0"/>
        </a:spcBef>
        <a:spcAft>
          <a:spcPct val="0"/>
        </a:spcAft>
        <a:defRPr sz="2400" b="1" kern="1200">
          <a:solidFill>
            <a:schemeClr val="accent1"/>
          </a:solidFill>
          <a:latin typeface="+mj-lt"/>
          <a:ea typeface="+mj-ea"/>
          <a:cs typeface="+mj-cs"/>
        </a:defRPr>
      </a:lvl1pPr>
      <a:lvl2pPr marL="3429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2pPr>
      <a:lvl3pPr marL="3429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3pPr>
      <a:lvl4pPr marL="3429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4pPr>
      <a:lvl5pPr marL="3429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5pPr>
      <a:lvl6pPr marL="8001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6pPr>
      <a:lvl7pPr marL="12573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7pPr>
      <a:lvl8pPr marL="17145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8pPr>
      <a:lvl9pPr marL="2171700" indent="-342900" algn="l" defTabSz="-13873163" rtl="0" fontAlgn="base">
        <a:lnSpc>
          <a:spcPct val="85000"/>
        </a:lnSpc>
        <a:spcBef>
          <a:spcPct val="0"/>
        </a:spcBef>
        <a:spcAft>
          <a:spcPct val="0"/>
        </a:spcAft>
        <a:defRPr sz="2400" b="1">
          <a:solidFill>
            <a:schemeClr val="accent1"/>
          </a:solidFill>
          <a:latin typeface="Arial" panose="020B0604020202020204" pitchFamily="34" charset="0"/>
          <a:cs typeface="Arial" panose="020B0604020202020204" pitchFamily="34" charset="0"/>
        </a:defRPr>
      </a:lvl9pPr>
    </p:titleStyle>
    <p:bodyStyle>
      <a:lvl1pPr marL="342900" indent="-342900" algn="l" defTabSz="-13873163" rtl="0" fontAlgn="base">
        <a:spcBef>
          <a:spcPct val="0"/>
        </a:spcBef>
        <a:spcAft>
          <a:spcPct val="40000"/>
        </a:spcAft>
        <a:buClr>
          <a:schemeClr val="tx2"/>
        </a:buClr>
        <a:buFont typeface="Wingdings 3" panose="05040102010807070707" pitchFamily="18" charset="2"/>
        <a:buChar char="•"/>
        <a:defRPr sz="2200" b="1" kern="1200">
          <a:solidFill>
            <a:schemeClr val="tx2"/>
          </a:solidFill>
          <a:latin typeface="+mn-lt"/>
          <a:ea typeface="+mn-ea"/>
          <a:cs typeface="+mn-cs"/>
        </a:defRPr>
      </a:lvl1pPr>
      <a:lvl2pPr marL="742950" indent="-285750" algn="l" defTabSz="-13873163" rtl="0" fontAlgn="base">
        <a:spcBef>
          <a:spcPct val="0"/>
        </a:spcBef>
        <a:spcAft>
          <a:spcPct val="40000"/>
        </a:spcAft>
        <a:buClr>
          <a:schemeClr val="folHlink"/>
        </a:buClr>
        <a:buSzPct val="75000"/>
        <a:buFont typeface="Wingdings 3" panose="05040102010807070707" pitchFamily="18" charset="2"/>
        <a:buBlip>
          <a:blip r:embed="rId14"/>
        </a:buBlip>
        <a:defRPr sz="2000" kern="1200">
          <a:solidFill>
            <a:schemeClr val="tx1"/>
          </a:solidFill>
          <a:latin typeface="+mn-lt"/>
          <a:ea typeface="+mn-ea"/>
          <a:cs typeface="+mn-cs"/>
        </a:defRPr>
      </a:lvl2pPr>
      <a:lvl3pPr marL="1143000" indent="-228600" algn="l" defTabSz="-13873163" rtl="0" fontAlgn="base">
        <a:spcBef>
          <a:spcPct val="0"/>
        </a:spcBef>
        <a:spcAft>
          <a:spcPct val="40000"/>
        </a:spcAft>
        <a:buClr>
          <a:schemeClr val="accent1"/>
        </a:buClr>
        <a:buSzPct val="80000"/>
        <a:buFont typeface="Wingdings" panose="05000000000000000000" pitchFamily="2" charset="2"/>
        <a:buBlip>
          <a:blip r:embed="rId15"/>
        </a:buBlip>
        <a:defRPr sz="2400" kern="1200">
          <a:solidFill>
            <a:schemeClr val="tx1"/>
          </a:solidFill>
          <a:latin typeface="+mn-lt"/>
          <a:ea typeface="+mn-ea"/>
          <a:cs typeface="+mn-cs"/>
        </a:defRPr>
      </a:lvl3pPr>
      <a:lvl4pPr marL="1600200" indent="-228600" algn="l" defTabSz="-13873163" rtl="0" fontAlgn="base">
        <a:spcBef>
          <a:spcPct val="0"/>
        </a:spcBef>
        <a:spcAft>
          <a:spcPct val="40000"/>
        </a:spcAft>
        <a:buClr>
          <a:schemeClr val="accent1"/>
        </a:buClr>
        <a:buSzPct val="65000"/>
        <a:buFont typeface="Wingdings" panose="05000000000000000000" pitchFamily="2" charset="2"/>
        <a:buChar char="p"/>
        <a:defRPr sz="2000" kern="1200">
          <a:solidFill>
            <a:schemeClr val="tx1"/>
          </a:solidFill>
          <a:latin typeface="+mn-lt"/>
          <a:ea typeface="+mn-ea"/>
          <a:cs typeface="+mn-cs"/>
        </a:defRPr>
      </a:lvl4pPr>
      <a:lvl5pPr marL="2057400" indent="-228600" algn="l" defTabSz="-13873163" rtl="0" fontAlgn="base">
        <a:spcBef>
          <a:spcPct val="0"/>
        </a:spcBef>
        <a:spcAft>
          <a:spcPct val="40000"/>
        </a:spcAft>
        <a:buClr>
          <a:schemeClr val="accent1"/>
        </a:buClr>
        <a:buSzPct val="65000"/>
        <a:buFont typeface="Wingdings" panose="05000000000000000000" pitchFamily="2" charset="2"/>
        <a:buChar char="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26" name="Image 11" descr="Frise_ITG_fr_sansNom_pour_ppt.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546102"/>
            <a:ext cx="91440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8" descr="BM_P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6096000"/>
            <a:ext cx="91455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title"/>
          </p:nvPr>
        </p:nvSpPr>
        <p:spPr bwMode="auto">
          <a:xfrm>
            <a:off x="293690" y="68264"/>
            <a:ext cx="8531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p>
            <a:pPr lvl="0"/>
            <a:r>
              <a:rPr lang="fr-FR" noProof="1"/>
              <a:t>Cliquez et modifiez le titre</a:t>
            </a:r>
          </a:p>
        </p:txBody>
      </p:sp>
      <p:sp>
        <p:nvSpPr>
          <p:cNvPr id="1029" name="Rectangle 4"/>
          <p:cNvSpPr>
            <a:spLocks noGrp="1" noChangeArrowheads="1"/>
          </p:cNvSpPr>
          <p:nvPr>
            <p:ph type="body" idx="1"/>
          </p:nvPr>
        </p:nvSpPr>
        <p:spPr bwMode="auto">
          <a:xfrm>
            <a:off x="293690" y="1360489"/>
            <a:ext cx="853122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noProof="1"/>
              <a:t>Cliquez pour modifier les styles du texte du masque</a:t>
            </a:r>
          </a:p>
          <a:p>
            <a:pPr lvl="1"/>
            <a:r>
              <a:rPr lang="fr-FR" noProof="1"/>
              <a:t>Deuxième niveau</a:t>
            </a:r>
          </a:p>
          <a:p>
            <a:pPr lvl="2"/>
            <a:r>
              <a:rPr lang="fr-FR" noProof="1"/>
              <a:t>Troisième niveau</a:t>
            </a:r>
          </a:p>
          <a:p>
            <a:pPr lvl="3"/>
            <a:r>
              <a:rPr lang="fr-FR" noProof="1"/>
              <a:t>Quatrième niveau</a:t>
            </a:r>
          </a:p>
          <a:p>
            <a:pPr lvl="4"/>
            <a:r>
              <a:rPr lang="fr-FR" noProof="1"/>
              <a:t>Cinquième niveau</a:t>
            </a:r>
          </a:p>
        </p:txBody>
      </p:sp>
      <p:sp>
        <p:nvSpPr>
          <p:cNvPr id="9" name="Espace réservé de la date 8"/>
          <p:cNvSpPr>
            <a:spLocks noGrp="1" noChangeArrowheads="1"/>
          </p:cNvSpPr>
          <p:nvPr>
            <p:ph type="dt" sz="half" idx="2"/>
          </p:nvPr>
        </p:nvSpPr>
        <p:spPr bwMode="auto">
          <a:xfrm>
            <a:off x="7967666" y="6203950"/>
            <a:ext cx="682625" cy="2921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dirty="0">
                <a:solidFill>
                  <a:srgbClr val="777777"/>
                </a:solidFill>
                <a:latin typeface="Arial Narrow" pitchFamily="34" charset="0"/>
              </a:defRPr>
            </a:lvl1pPr>
          </a:lstStyle>
          <a:p>
            <a:pPr>
              <a:defRPr/>
            </a:pPr>
            <a:r>
              <a:rPr lang="fr-FR"/>
              <a:t>I  04/09/2013  I</a:t>
            </a:r>
            <a:endParaRPr lang="fr-FR" noProof="1"/>
          </a:p>
        </p:txBody>
      </p:sp>
      <p:sp>
        <p:nvSpPr>
          <p:cNvPr id="10" name="Espace réservé du pied de page 9"/>
          <p:cNvSpPr>
            <a:spLocks noGrp="1" noChangeArrowheads="1"/>
          </p:cNvSpPr>
          <p:nvPr>
            <p:ph type="ftr" sz="quarter" idx="3"/>
          </p:nvPr>
        </p:nvSpPr>
        <p:spPr bwMode="auto">
          <a:xfrm>
            <a:off x="6003927" y="6203950"/>
            <a:ext cx="1917700" cy="2921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defRPr sz="900" b="1" noProof="1">
                <a:solidFill>
                  <a:srgbClr val="777777"/>
                </a:solidFill>
                <a:latin typeface="Arial Narrow" pitchFamily="34" charset="0"/>
              </a:defRPr>
            </a:lvl1pPr>
          </a:lstStyle>
          <a:p>
            <a:pPr>
              <a:defRPr/>
            </a:pPr>
            <a:r>
              <a:rPr lang="fr-FR"/>
              <a:t>SPTE – Service Poste de Travail Etendu</a:t>
            </a:r>
            <a:endParaRPr lang="fr-FR" b="0"/>
          </a:p>
        </p:txBody>
      </p:sp>
      <p:sp>
        <p:nvSpPr>
          <p:cNvPr id="11" name="Espace réservé du numéro de diapositive 10"/>
          <p:cNvSpPr>
            <a:spLocks noGrp="1" noChangeArrowheads="1"/>
          </p:cNvSpPr>
          <p:nvPr>
            <p:ph type="sldNum" sz="quarter" idx="4"/>
          </p:nvPr>
        </p:nvSpPr>
        <p:spPr bwMode="auto">
          <a:xfrm>
            <a:off x="8650289" y="6203951"/>
            <a:ext cx="182563" cy="288925"/>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defRPr sz="900" noProof="1">
                <a:solidFill>
                  <a:srgbClr val="777777"/>
                </a:solidFill>
                <a:latin typeface="Arial Narrow" pitchFamily="34" charset="0"/>
              </a:defRPr>
            </a:lvl1pPr>
          </a:lstStyle>
          <a:p>
            <a:pPr>
              <a:defRPr/>
            </a:pPr>
            <a:fld id="{FC6E901C-07BE-4227-A0C5-66A7B2D76C6F}" type="slidenum">
              <a:rPr lang="fr-FR"/>
              <a:pPr>
                <a:defRPr/>
              </a:pPr>
              <a:t>‹N°›</a:t>
            </a:fld>
            <a:endParaRPr lang="fr-FR"/>
          </a:p>
        </p:txBody>
      </p:sp>
    </p:spTree>
    <p:extLst>
      <p:ext uri="{BB962C8B-B14F-4D97-AF65-F5344CB8AC3E}">
        <p14:creationId xmlns:p14="http://schemas.microsoft.com/office/powerpoint/2010/main" val="780447646"/>
      </p:ext>
    </p:extLst>
  </p:cSld>
  <p:clrMap bg1="lt1" tx1="dk1" bg2="lt2" tx2="dk2" accent1="accent1" accent2="accent2" accent3="accent3" accent4="accent4" accent5="accent5" accent6="accent6" hlink="hlink" folHlink="folHlink"/>
  <p:sldLayoutIdLst>
    <p:sldLayoutId id="2147483703" r:id="rId1"/>
    <p:sldLayoutId id="2147483704" r:id="rId2"/>
  </p:sldLayoutIdLst>
  <p:hf hdr="0"/>
  <p:txStyles>
    <p:titleStyle>
      <a:lvl1pPr algn="r" rtl="0" eaLnBrk="0" fontAlgn="base" hangingPunct="0">
        <a:lnSpc>
          <a:spcPct val="90000"/>
        </a:lnSpc>
        <a:spcBef>
          <a:spcPct val="0"/>
        </a:spcBef>
        <a:spcAft>
          <a:spcPct val="0"/>
        </a:spcAft>
        <a:defRPr sz="3200" b="1">
          <a:solidFill>
            <a:schemeClr val="tx1"/>
          </a:solidFill>
          <a:latin typeface="Arial Narrow" pitchFamily="34" charset="0"/>
          <a:ea typeface="+mj-ea"/>
          <a:cs typeface="+mj-cs"/>
        </a:defRPr>
      </a:lvl1pPr>
      <a:lvl2pPr algn="r" rtl="0" eaLnBrk="0" fontAlgn="base" hangingPunct="0">
        <a:lnSpc>
          <a:spcPct val="90000"/>
        </a:lnSpc>
        <a:spcBef>
          <a:spcPct val="0"/>
        </a:spcBef>
        <a:spcAft>
          <a:spcPct val="0"/>
        </a:spcAft>
        <a:defRPr sz="3200" b="1">
          <a:solidFill>
            <a:schemeClr val="tx1"/>
          </a:solidFill>
          <a:latin typeface="Arial Narrow" pitchFamily="34" charset="0"/>
        </a:defRPr>
      </a:lvl2pPr>
      <a:lvl3pPr algn="r" rtl="0" eaLnBrk="0" fontAlgn="base" hangingPunct="0">
        <a:lnSpc>
          <a:spcPct val="90000"/>
        </a:lnSpc>
        <a:spcBef>
          <a:spcPct val="0"/>
        </a:spcBef>
        <a:spcAft>
          <a:spcPct val="0"/>
        </a:spcAft>
        <a:defRPr sz="3200" b="1">
          <a:solidFill>
            <a:schemeClr val="tx1"/>
          </a:solidFill>
          <a:latin typeface="Arial Narrow" pitchFamily="34" charset="0"/>
        </a:defRPr>
      </a:lvl3pPr>
      <a:lvl4pPr algn="r" rtl="0" eaLnBrk="0" fontAlgn="base" hangingPunct="0">
        <a:lnSpc>
          <a:spcPct val="90000"/>
        </a:lnSpc>
        <a:spcBef>
          <a:spcPct val="0"/>
        </a:spcBef>
        <a:spcAft>
          <a:spcPct val="0"/>
        </a:spcAft>
        <a:defRPr sz="3200" b="1">
          <a:solidFill>
            <a:schemeClr val="tx1"/>
          </a:solidFill>
          <a:latin typeface="Arial Narrow" pitchFamily="34" charset="0"/>
        </a:defRPr>
      </a:lvl4pPr>
      <a:lvl5pPr algn="r" rtl="0" eaLnBrk="0" fontAlgn="base" hangingPunct="0">
        <a:lnSpc>
          <a:spcPct val="90000"/>
        </a:lnSpc>
        <a:spcBef>
          <a:spcPct val="0"/>
        </a:spcBef>
        <a:spcAft>
          <a:spcPct val="0"/>
        </a:spcAft>
        <a:defRPr sz="3200" b="1">
          <a:solidFill>
            <a:schemeClr val="tx1"/>
          </a:solidFill>
          <a:latin typeface="Arial Narrow" pitchFamily="34" charset="0"/>
        </a:defRPr>
      </a:lvl5pPr>
      <a:lvl6pPr marL="457200" algn="r" rtl="0" fontAlgn="base">
        <a:lnSpc>
          <a:spcPct val="90000"/>
        </a:lnSpc>
        <a:spcBef>
          <a:spcPct val="0"/>
        </a:spcBef>
        <a:spcAft>
          <a:spcPct val="0"/>
        </a:spcAft>
        <a:defRPr sz="2400">
          <a:solidFill>
            <a:schemeClr val="tx1"/>
          </a:solidFill>
          <a:latin typeface="BNPP Sans" pitchFamily="50" charset="0"/>
        </a:defRPr>
      </a:lvl6pPr>
      <a:lvl7pPr marL="914400" algn="r" rtl="0" fontAlgn="base">
        <a:lnSpc>
          <a:spcPct val="90000"/>
        </a:lnSpc>
        <a:spcBef>
          <a:spcPct val="0"/>
        </a:spcBef>
        <a:spcAft>
          <a:spcPct val="0"/>
        </a:spcAft>
        <a:defRPr sz="2400">
          <a:solidFill>
            <a:schemeClr val="tx1"/>
          </a:solidFill>
          <a:latin typeface="BNPP Sans" pitchFamily="50" charset="0"/>
        </a:defRPr>
      </a:lvl7pPr>
      <a:lvl8pPr marL="1371600" algn="r" rtl="0" fontAlgn="base">
        <a:lnSpc>
          <a:spcPct val="90000"/>
        </a:lnSpc>
        <a:spcBef>
          <a:spcPct val="0"/>
        </a:spcBef>
        <a:spcAft>
          <a:spcPct val="0"/>
        </a:spcAft>
        <a:defRPr sz="2400">
          <a:solidFill>
            <a:schemeClr val="tx1"/>
          </a:solidFill>
          <a:latin typeface="BNPP Sans" pitchFamily="50" charset="0"/>
        </a:defRPr>
      </a:lvl8pPr>
      <a:lvl9pPr marL="1828800" algn="r" rtl="0" fontAlgn="base">
        <a:lnSpc>
          <a:spcPct val="90000"/>
        </a:lnSpc>
        <a:spcBef>
          <a:spcPct val="0"/>
        </a:spcBef>
        <a:spcAft>
          <a:spcPct val="0"/>
        </a:spcAft>
        <a:defRPr sz="2400">
          <a:solidFill>
            <a:schemeClr val="tx1"/>
          </a:solidFill>
          <a:latin typeface="BNPP Sans" pitchFamily="50" charset="0"/>
        </a:defRPr>
      </a:lvl9pPr>
    </p:titleStyle>
    <p:bodyStyle>
      <a:lvl1pPr marL="361950" indent="-361950" algn="l" rtl="0" eaLnBrk="0" fontAlgn="base" hangingPunct="0">
        <a:lnSpc>
          <a:spcPct val="90000"/>
        </a:lnSpc>
        <a:spcBef>
          <a:spcPct val="40000"/>
        </a:spcBef>
        <a:spcAft>
          <a:spcPct val="0"/>
        </a:spcAft>
        <a:buClr>
          <a:srgbClr val="009BC2"/>
        </a:buClr>
        <a:buFont typeface="Wingdings 2" pitchFamily="18" charset="2"/>
        <a:buChar char="¾"/>
        <a:defRPr sz="2800" b="1">
          <a:solidFill>
            <a:schemeClr val="tx1"/>
          </a:solidFill>
          <a:latin typeface="Arial Narrow" pitchFamily="34" charset="0"/>
          <a:ea typeface="+mn-ea"/>
          <a:cs typeface="+mn-cs"/>
        </a:defRPr>
      </a:lvl1pPr>
      <a:lvl2pPr marL="717550" indent="-361950" algn="l" rtl="0" eaLnBrk="0" fontAlgn="base" hangingPunct="0">
        <a:lnSpc>
          <a:spcPct val="90000"/>
        </a:lnSpc>
        <a:spcBef>
          <a:spcPct val="40000"/>
        </a:spcBef>
        <a:spcAft>
          <a:spcPct val="0"/>
        </a:spcAft>
        <a:buClr>
          <a:srgbClr val="7AB51D"/>
        </a:buClr>
        <a:buFont typeface="Wingdings 2" pitchFamily="18" charset="2"/>
        <a:buChar char="¾"/>
        <a:defRPr sz="2400" b="1">
          <a:solidFill>
            <a:schemeClr val="tx1"/>
          </a:solidFill>
          <a:latin typeface="Arial Narrow" pitchFamily="34" charset="0"/>
        </a:defRPr>
      </a:lvl2pPr>
      <a:lvl3pPr marL="1077913" indent="-354013" algn="l" rtl="0" eaLnBrk="0" fontAlgn="base" hangingPunct="0">
        <a:lnSpc>
          <a:spcPct val="90000"/>
        </a:lnSpc>
        <a:spcBef>
          <a:spcPct val="40000"/>
        </a:spcBef>
        <a:spcAft>
          <a:spcPct val="0"/>
        </a:spcAft>
        <a:buClr>
          <a:srgbClr val="8FC8A1"/>
        </a:buClr>
        <a:buFont typeface="Wingdings 2" pitchFamily="18" charset="2"/>
        <a:buChar char="¾"/>
        <a:defRPr sz="2000">
          <a:solidFill>
            <a:schemeClr val="tx1"/>
          </a:solidFill>
          <a:latin typeface="Arial Narrow" pitchFamily="34" charset="0"/>
        </a:defRPr>
      </a:lvl3pPr>
      <a:lvl4pPr marL="1431925" indent="-282575" algn="l" defTabSz="876300" rtl="0" eaLnBrk="0" fontAlgn="base" hangingPunct="0">
        <a:lnSpc>
          <a:spcPct val="90000"/>
        </a:lnSpc>
        <a:spcBef>
          <a:spcPct val="40000"/>
        </a:spcBef>
        <a:spcAft>
          <a:spcPct val="0"/>
        </a:spcAft>
        <a:buClr>
          <a:srgbClr val="7F7F7F"/>
        </a:buClr>
        <a:buFont typeface="Arial Narrow" pitchFamily="34" charset="0"/>
        <a:buChar char="─"/>
        <a:defRPr>
          <a:solidFill>
            <a:srgbClr val="7F7F7F"/>
          </a:solidFill>
          <a:latin typeface="Arial Narrow" pitchFamily="34" charset="0"/>
        </a:defRPr>
      </a:lvl4pPr>
      <a:lvl5pPr marL="1698625" indent="-177800" algn="l" rtl="0" eaLnBrk="0" fontAlgn="base" hangingPunct="0">
        <a:lnSpc>
          <a:spcPct val="90000"/>
        </a:lnSpc>
        <a:spcBef>
          <a:spcPct val="40000"/>
        </a:spcBef>
        <a:spcAft>
          <a:spcPct val="0"/>
        </a:spcAft>
        <a:buClr>
          <a:srgbClr val="7F7F7F"/>
        </a:buClr>
        <a:buFont typeface="Arial" charset="0"/>
        <a:buChar char="•"/>
        <a:defRPr sz="1600">
          <a:solidFill>
            <a:srgbClr val="7F7F7F"/>
          </a:solidFill>
          <a:latin typeface="Arial Narrow" pitchFamily="34" charset="0"/>
        </a:defRPr>
      </a:lvl5pPr>
      <a:lvl6pPr marL="2786063" indent="-354013" algn="l" rtl="0" fontAlgn="base">
        <a:lnSpc>
          <a:spcPct val="90000"/>
        </a:lnSpc>
        <a:spcBef>
          <a:spcPct val="40000"/>
        </a:spcBef>
        <a:spcAft>
          <a:spcPct val="0"/>
        </a:spcAft>
        <a:buClr>
          <a:srgbClr val="9B1D1C"/>
        </a:buClr>
        <a:buFont typeface="BNPP Sans" pitchFamily="50" charset="0"/>
        <a:buBlip>
          <a:blip r:embed="rId6"/>
        </a:buBlip>
        <a:defRPr sz="1300">
          <a:solidFill>
            <a:schemeClr val="tx1"/>
          </a:solidFill>
          <a:latin typeface="BNPP Sans Light" pitchFamily="50" charset="0"/>
        </a:defRPr>
      </a:lvl6pPr>
      <a:lvl7pPr marL="3243263" indent="-354013" algn="l" rtl="0" fontAlgn="base">
        <a:lnSpc>
          <a:spcPct val="90000"/>
        </a:lnSpc>
        <a:spcBef>
          <a:spcPct val="40000"/>
        </a:spcBef>
        <a:spcAft>
          <a:spcPct val="0"/>
        </a:spcAft>
        <a:buClr>
          <a:srgbClr val="9B1D1C"/>
        </a:buClr>
        <a:buFont typeface="BNPP Sans" pitchFamily="50" charset="0"/>
        <a:buBlip>
          <a:blip r:embed="rId6"/>
        </a:buBlip>
        <a:defRPr sz="1300">
          <a:solidFill>
            <a:schemeClr val="tx1"/>
          </a:solidFill>
          <a:latin typeface="BNPP Sans Light" pitchFamily="50" charset="0"/>
        </a:defRPr>
      </a:lvl7pPr>
      <a:lvl8pPr marL="3700463" indent="-354013" algn="l" rtl="0" fontAlgn="base">
        <a:lnSpc>
          <a:spcPct val="90000"/>
        </a:lnSpc>
        <a:spcBef>
          <a:spcPct val="40000"/>
        </a:spcBef>
        <a:spcAft>
          <a:spcPct val="0"/>
        </a:spcAft>
        <a:buClr>
          <a:srgbClr val="9B1D1C"/>
        </a:buClr>
        <a:buFont typeface="BNPP Sans" pitchFamily="50" charset="0"/>
        <a:buBlip>
          <a:blip r:embed="rId6"/>
        </a:buBlip>
        <a:defRPr sz="1300">
          <a:solidFill>
            <a:schemeClr val="tx1"/>
          </a:solidFill>
          <a:latin typeface="BNPP Sans Light" pitchFamily="50" charset="0"/>
        </a:defRPr>
      </a:lvl8pPr>
      <a:lvl9pPr marL="4157663" indent="-354013" algn="l" rtl="0" fontAlgn="base">
        <a:lnSpc>
          <a:spcPct val="90000"/>
        </a:lnSpc>
        <a:spcBef>
          <a:spcPct val="40000"/>
        </a:spcBef>
        <a:spcAft>
          <a:spcPct val="0"/>
        </a:spcAft>
        <a:buClr>
          <a:srgbClr val="9B1D1C"/>
        </a:buClr>
        <a:buFont typeface="BNPP Sans" pitchFamily="50" charset="0"/>
        <a:buBlip>
          <a:blip r:embed="rId6"/>
        </a:buBlip>
        <a:defRPr sz="1300">
          <a:solidFill>
            <a:schemeClr val="tx1"/>
          </a:solidFill>
          <a:latin typeface="BNPP Sans Light" pitchFamily="50"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4" name="Freeform 14"/>
            <p:cNvSpPr>
              <a:spLocks/>
            </p:cNvSpPr>
            <p:nvPr/>
          </p:nvSpPr>
          <p:spPr bwMode="hidden">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714 w 2706"/>
                <a:gd name="T21" fmla="*/ 194 h 640"/>
                <a:gd name="T22" fmla="*/ 1472 w 2706"/>
                <a:gd name="T23" fmla="*/ 252 h 640"/>
                <a:gd name="T24" fmla="*/ 1236 w 2706"/>
                <a:gd name="T25" fmla="*/ 304 h 640"/>
                <a:gd name="T26" fmla="*/ 1010 w 2706"/>
                <a:gd name="T27" fmla="*/ 352 h 640"/>
                <a:gd name="T28" fmla="*/ 792 w 2706"/>
                <a:gd name="T29" fmla="*/ 398 h 640"/>
                <a:gd name="T30" fmla="*/ 584 w 2706"/>
                <a:gd name="T31" fmla="*/ 438 h 640"/>
                <a:gd name="T32" fmla="*/ 382 w 2706"/>
                <a:gd name="T33" fmla="*/ 474 h 640"/>
                <a:gd name="T34" fmla="*/ 188 w 2706"/>
                <a:gd name="T35" fmla="*/ 508 h 640"/>
                <a:gd name="T36" fmla="*/ 0 w 2706"/>
                <a:gd name="T37" fmla="*/ 538 h 640"/>
                <a:gd name="T38" fmla="*/ 0 w 2706"/>
                <a:gd name="T39" fmla="*/ 538 h 640"/>
                <a:gd name="T40" fmla="*/ 130 w 2706"/>
                <a:gd name="T41" fmla="*/ 556 h 640"/>
                <a:gd name="T42" fmla="*/ 254 w 2706"/>
                <a:gd name="T43" fmla="*/ 572 h 640"/>
                <a:gd name="T44" fmla="*/ 374 w 2706"/>
                <a:gd name="T45" fmla="*/ 586 h 640"/>
                <a:gd name="T46" fmla="*/ 492 w 2706"/>
                <a:gd name="T47" fmla="*/ 598 h 640"/>
                <a:gd name="T48" fmla="*/ 606 w 2706"/>
                <a:gd name="T49" fmla="*/ 610 h 640"/>
                <a:gd name="T50" fmla="*/ 716 w 2706"/>
                <a:gd name="T51" fmla="*/ 618 h 640"/>
                <a:gd name="T52" fmla="*/ 822 w 2706"/>
                <a:gd name="T53" fmla="*/ 626 h 640"/>
                <a:gd name="T54" fmla="*/ 926 w 2706"/>
                <a:gd name="T55" fmla="*/ 632 h 640"/>
                <a:gd name="T56" fmla="*/ 1028 w 2706"/>
                <a:gd name="T57" fmla="*/ 636 h 640"/>
                <a:gd name="T58" fmla="*/ 1126 w 2706"/>
                <a:gd name="T59" fmla="*/ 638 h 640"/>
                <a:gd name="T60" fmla="*/ 1220 w 2706"/>
                <a:gd name="T61" fmla="*/ 640 h 640"/>
                <a:gd name="T62" fmla="*/ 1312 w 2706"/>
                <a:gd name="T63" fmla="*/ 640 h 640"/>
                <a:gd name="T64" fmla="*/ 1402 w 2706"/>
                <a:gd name="T65" fmla="*/ 638 h 640"/>
                <a:gd name="T66" fmla="*/ 1490 w 2706"/>
                <a:gd name="T67" fmla="*/ 636 h 640"/>
                <a:gd name="T68" fmla="*/ 1574 w 2706"/>
                <a:gd name="T69" fmla="*/ 632 h 640"/>
                <a:gd name="T70" fmla="*/ 1656 w 2706"/>
                <a:gd name="T71" fmla="*/ 626 h 640"/>
                <a:gd name="T72" fmla="*/ 1734 w 2706"/>
                <a:gd name="T73" fmla="*/ 620 h 640"/>
                <a:gd name="T74" fmla="*/ 1812 w 2706"/>
                <a:gd name="T75" fmla="*/ 612 h 640"/>
                <a:gd name="T76" fmla="*/ 1886 w 2706"/>
                <a:gd name="T77" fmla="*/ 602 h 640"/>
                <a:gd name="T78" fmla="*/ 1960 w 2706"/>
                <a:gd name="T79" fmla="*/ 592 h 640"/>
                <a:gd name="T80" fmla="*/ 2030 w 2706"/>
                <a:gd name="T81" fmla="*/ 580 h 640"/>
                <a:gd name="T82" fmla="*/ 2100 w 2706"/>
                <a:gd name="T83" fmla="*/ 568 h 640"/>
                <a:gd name="T84" fmla="*/ 2166 w 2706"/>
                <a:gd name="T85" fmla="*/ 554 h 640"/>
                <a:gd name="T86" fmla="*/ 2232 w 2706"/>
                <a:gd name="T87" fmla="*/ 540 h 640"/>
                <a:gd name="T88" fmla="*/ 2296 w 2706"/>
                <a:gd name="T89" fmla="*/ 524 h 640"/>
                <a:gd name="T90" fmla="*/ 2358 w 2706"/>
                <a:gd name="T91" fmla="*/ 508 h 640"/>
                <a:gd name="T92" fmla="*/ 2418 w 2706"/>
                <a:gd name="T93" fmla="*/ 490 h 640"/>
                <a:gd name="T94" fmla="*/ 2478 w 2706"/>
                <a:gd name="T95" fmla="*/ 472 h 640"/>
                <a:gd name="T96" fmla="*/ 2592 w 2706"/>
                <a:gd name="T97" fmla="*/ 432 h 640"/>
                <a:gd name="T98" fmla="*/ 2702 w 2706"/>
                <a:gd name="T99" fmla="*/ 390 h 640"/>
                <a:gd name="T100" fmla="*/ 2702 w 2706"/>
                <a:gd name="T101" fmla="*/ 390 h 640"/>
                <a:gd name="T102" fmla="*/ 2706 w 2706"/>
                <a:gd name="T103" fmla="*/ 388 h 640"/>
                <a:gd name="T104" fmla="*/ 2706 w 2706"/>
                <a:gd name="T105" fmla="*/ 388 h 640"/>
                <a:gd name="T106" fmla="*/ 2706 w 2706"/>
                <a:gd name="T107" fmla="*/ 0 h 640"/>
                <a:gd name="T108" fmla="*/ 2706 w 2706"/>
                <a:gd name="T109" fmla="*/ 0 h 640"/>
                <a:gd name="T110" fmla="*/ 2700 w 2706"/>
                <a:gd name="T111" fmla="*/ 0 h 640"/>
                <a:gd name="T112" fmla="*/ 2700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1035" name="Freeform 18"/>
            <p:cNvSpPr>
              <a:spLocks/>
            </p:cNvSpPr>
            <p:nvPr/>
          </p:nvSpPr>
          <p:spPr bwMode="hidden">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946 w 5216"/>
                <a:gd name="T11" fmla="*/ 296 h 762"/>
                <a:gd name="T12" fmla="*/ 2682 w 5216"/>
                <a:gd name="T13" fmla="*/ 236 h 762"/>
                <a:gd name="T14" fmla="*/ 2430 w 5216"/>
                <a:gd name="T15" fmla="*/ 184 h 762"/>
                <a:gd name="T16" fmla="*/ 2190 w 5216"/>
                <a:gd name="T17" fmla="*/ 140 h 762"/>
                <a:gd name="T18" fmla="*/ 1960 w 5216"/>
                <a:gd name="T19" fmla="*/ 102 h 762"/>
                <a:gd name="T20" fmla="*/ 1740 w 5216"/>
                <a:gd name="T21" fmla="*/ 72 h 762"/>
                <a:gd name="T22" fmla="*/ 1334 w 5216"/>
                <a:gd name="T23" fmla="*/ 28 h 762"/>
                <a:gd name="T24" fmla="*/ 970 w 5216"/>
                <a:gd name="T25" fmla="*/ 4 h 762"/>
                <a:gd name="T26" fmla="*/ 644 w 5216"/>
                <a:gd name="T27" fmla="*/ 0 h 762"/>
                <a:gd name="T28" fmla="*/ 358 w 5216"/>
                <a:gd name="T29" fmla="*/ 10 h 762"/>
                <a:gd name="T30" fmla="*/ 110 w 5216"/>
                <a:gd name="T31" fmla="*/ 32 h 762"/>
                <a:gd name="T32" fmla="*/ 0 w 5216"/>
                <a:gd name="T33" fmla="*/ 48 h 762"/>
                <a:gd name="T34" fmla="*/ 314 w 5216"/>
                <a:gd name="T35" fmla="*/ 86 h 762"/>
                <a:gd name="T36" fmla="*/ 652 w 5216"/>
                <a:gd name="T37" fmla="*/ 140 h 762"/>
                <a:gd name="T38" fmla="*/ 1014 w 5216"/>
                <a:gd name="T39" fmla="*/ 210 h 762"/>
                <a:gd name="T40" fmla="*/ 1402 w 5216"/>
                <a:gd name="T41" fmla="*/ 296 h 762"/>
                <a:gd name="T42" fmla="*/ 1756 w 5216"/>
                <a:gd name="T43" fmla="*/ 378 h 762"/>
                <a:gd name="T44" fmla="*/ 2408 w 5216"/>
                <a:gd name="T45" fmla="*/ 516 h 762"/>
                <a:gd name="T46" fmla="*/ 2708 w 5216"/>
                <a:gd name="T47" fmla="*/ 572 h 762"/>
                <a:gd name="T48" fmla="*/ 2992 w 5216"/>
                <a:gd name="T49" fmla="*/ 620 h 762"/>
                <a:gd name="T50" fmla="*/ 3260 w 5216"/>
                <a:gd name="T51" fmla="*/ 662 h 762"/>
                <a:gd name="T52" fmla="*/ 3512 w 5216"/>
                <a:gd name="T53" fmla="*/ 694 h 762"/>
                <a:gd name="T54" fmla="*/ 3750 w 5216"/>
                <a:gd name="T55" fmla="*/ 722 h 762"/>
                <a:gd name="T56" fmla="*/ 3974 w 5216"/>
                <a:gd name="T57" fmla="*/ 740 h 762"/>
                <a:gd name="T58" fmla="*/ 4184 w 5216"/>
                <a:gd name="T59" fmla="*/ 754 h 762"/>
                <a:gd name="T60" fmla="*/ 4384 w 5216"/>
                <a:gd name="T61" fmla="*/ 762 h 762"/>
                <a:gd name="T62" fmla="*/ 4570 w 5216"/>
                <a:gd name="T63" fmla="*/ 762 h 762"/>
                <a:gd name="T64" fmla="*/ 4746 w 5216"/>
                <a:gd name="T65" fmla="*/ 758 h 762"/>
                <a:gd name="T66" fmla="*/ 4912 w 5216"/>
                <a:gd name="T67" fmla="*/ 748 h 762"/>
                <a:gd name="T68" fmla="*/ 5068 w 5216"/>
                <a:gd name="T69" fmla="*/ 732 h 762"/>
                <a:gd name="T70" fmla="*/ 5216 w 5216"/>
                <a:gd name="T71" fmla="*/ 714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sp>
          <p:nvSpPr>
            <p:cNvPr id="1036" name="Freeform 22"/>
            <p:cNvSpPr>
              <a:spLocks/>
            </p:cNvSpPr>
            <p:nvPr/>
          </p:nvSpPr>
          <p:spPr bwMode="hidden">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p:nvSpPr>
            <p:cNvPr id="1037" name="Freeform 26"/>
            <p:cNvSpPr>
              <a:spLocks/>
            </p:cNvSpPr>
            <p:nvPr/>
          </p:nvSpPr>
          <p:spPr bwMode="hidden">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fr-BE"/>
            </a:p>
          </p:txBody>
        </p:sp>
        <p:sp useBgFill="1">
          <p:nvSpPr>
            <p:cNvPr id="1038" name="Freeform 10"/>
            <p:cNvSpPr>
              <a:spLocks/>
            </p:cNvSpPr>
            <p:nvPr/>
          </p:nvSpPr>
          <p:spPr bwMode="hidden">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396 w 8196"/>
                <a:gd name="T35" fmla="*/ 240 h 1192"/>
                <a:gd name="T36" fmla="*/ 2934 w 8196"/>
                <a:gd name="T37" fmla="*/ 148 h 1192"/>
                <a:gd name="T38" fmla="*/ 2512 w 8196"/>
                <a:gd name="T39" fmla="*/ 82 h 1192"/>
                <a:gd name="T40" fmla="*/ 2126 w 8196"/>
                <a:gd name="T41" fmla="*/ 36 h 1192"/>
                <a:gd name="T42" fmla="*/ 1776 w 8196"/>
                <a:gd name="T43" fmla="*/ 10 h 1192"/>
                <a:gd name="T44" fmla="*/ 1462 w 8196"/>
                <a:gd name="T45" fmla="*/ 0 h 1192"/>
                <a:gd name="T46" fmla="*/ 1182 w 8196"/>
                <a:gd name="T47" fmla="*/ 4 h 1192"/>
                <a:gd name="T48" fmla="*/ 934 w 8196"/>
                <a:gd name="T49" fmla="*/ 20 h 1192"/>
                <a:gd name="T50" fmla="*/ 716 w 8196"/>
                <a:gd name="T51" fmla="*/ 44 h 1192"/>
                <a:gd name="T52" fmla="*/ 530 w 8196"/>
                <a:gd name="T53" fmla="*/ 74 h 1192"/>
                <a:gd name="T54" fmla="*/ 374 w 8196"/>
                <a:gd name="T55" fmla="*/ 108 h 1192"/>
                <a:gd name="T56" fmla="*/ 248 w 8196"/>
                <a:gd name="T57" fmla="*/ 144 h 1192"/>
                <a:gd name="T58" fmla="*/ 148 w 8196"/>
                <a:gd name="T59" fmla="*/ 176 h 1192"/>
                <a:gd name="T60" fmla="*/ 48 w 8196"/>
                <a:gd name="T61" fmla="*/ 216 h 1192"/>
                <a:gd name="T62" fmla="*/ 0 w 8196"/>
                <a:gd name="T63" fmla="*/ 240 h 1192"/>
                <a:gd name="T64" fmla="*/ 8192 w 8196"/>
                <a:gd name="T65" fmla="*/ 1192 h 1192"/>
                <a:gd name="T66" fmla="*/ 8196 w 8196"/>
                <a:gd name="T67" fmla="*/ 1186 h 1192"/>
                <a:gd name="T68" fmla="*/ 8196 w 8196"/>
                <a:gd name="T69" fmla="*/ 510 h 1192"/>
                <a:gd name="T70" fmla="*/ 8192 w 8196"/>
                <a:gd name="T71" fmla="*/ 512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BE"/>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a:defRPr sz="1000">
                <a:solidFill>
                  <a:schemeClr val="tx2"/>
                </a:solidFill>
                <a:latin typeface="Arial" charset="0"/>
                <a:ea typeface="ＭＳ Ｐゴシック" charset="0"/>
                <a:cs typeface="ＭＳ Ｐゴシック" charset="0"/>
              </a:defRPr>
            </a:lvl1pPr>
          </a:lstStyle>
          <a:p>
            <a:pPr>
              <a:defRPr/>
            </a:pPr>
            <a:endParaRPr lang="en-US" altLang="zh-CN"/>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a:defRPr sz="1000">
                <a:solidFill>
                  <a:schemeClr val="tx2"/>
                </a:solidFill>
                <a:latin typeface="Arial" charset="0"/>
                <a:ea typeface="ＭＳ Ｐゴシック" charset="0"/>
                <a:cs typeface="ＭＳ Ｐゴシック" charset="0"/>
              </a:defRPr>
            </a:lvl1pPr>
          </a:lstStyle>
          <a:p>
            <a:pPr>
              <a:defRPr/>
            </a:pPr>
            <a:endParaRPr lang="en-US" altLang="zh-CN"/>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wrap="square" lIns="91440" tIns="45720" rIns="91440" bIns="45720" numCol="1" anchor="ctr" anchorCtr="0" compatLnSpc="1">
            <a:prstTxWarp prst="textNoShape">
              <a:avLst/>
            </a:prstTxWarp>
          </a:bodyPr>
          <a:lstStyle>
            <a:lvl1pPr algn="ctr">
              <a:defRPr sz="1000">
                <a:solidFill>
                  <a:schemeClr val="tx2"/>
                </a:solidFill>
              </a:defRPr>
            </a:lvl1pPr>
          </a:lstStyle>
          <a:p>
            <a:fld id="{634ECA6A-7BDB-4128-B527-8237EC3FF9AF}" type="slidenum">
              <a:rPr lang="zh-CN" altLang="en-US"/>
              <a:pPr/>
              <a:t>‹N°›</a:t>
            </a:fld>
            <a:endParaRPr lang="en-US" altLang="zh-CN"/>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pic>
        <p:nvPicPr>
          <p:cNvPr id="1033" name="Picture 1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304800"/>
            <a:ext cx="91455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55466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txStyles>
    <p:titleStyle>
      <a:lvl1pPr algn="ctr" rtl="0" fontAlgn="base">
        <a:spcBef>
          <a:spcPct val="0"/>
        </a:spcBef>
        <a:spcAft>
          <a:spcPct val="0"/>
        </a:spcAft>
        <a:defRPr sz="4400" kern="1200">
          <a:solidFill>
            <a:srgbClr val="FFFFFF"/>
          </a:solidFill>
          <a:latin typeface="+mj-lt"/>
          <a:ea typeface="MS PGothic" panose="020B0600070205080204" pitchFamily="34" charset="-128"/>
          <a:cs typeface="+mj-cs"/>
        </a:defRPr>
      </a:lvl1pPr>
      <a:lvl2pPr algn="ctr" rtl="0" fontAlgn="base">
        <a:spcBef>
          <a:spcPct val="0"/>
        </a:spcBef>
        <a:spcAft>
          <a:spcPct val="0"/>
        </a:spcAft>
        <a:defRPr sz="4400">
          <a:solidFill>
            <a:srgbClr val="FFFFFF"/>
          </a:solidFill>
          <a:latin typeface="Candara" panose="020E0502030303020204" pitchFamily="34" charset="0"/>
          <a:ea typeface="MS PGothic" panose="020B0600070205080204" pitchFamily="34" charset="-128"/>
        </a:defRPr>
      </a:lvl2pPr>
      <a:lvl3pPr algn="ctr" rtl="0" fontAlgn="base">
        <a:spcBef>
          <a:spcPct val="0"/>
        </a:spcBef>
        <a:spcAft>
          <a:spcPct val="0"/>
        </a:spcAft>
        <a:defRPr sz="4400">
          <a:solidFill>
            <a:srgbClr val="FFFFFF"/>
          </a:solidFill>
          <a:latin typeface="Candara" panose="020E0502030303020204" pitchFamily="34" charset="0"/>
          <a:ea typeface="MS PGothic" panose="020B0600070205080204" pitchFamily="34" charset="-128"/>
        </a:defRPr>
      </a:lvl3pPr>
      <a:lvl4pPr algn="ctr" rtl="0" fontAlgn="base">
        <a:spcBef>
          <a:spcPct val="0"/>
        </a:spcBef>
        <a:spcAft>
          <a:spcPct val="0"/>
        </a:spcAft>
        <a:defRPr sz="4400">
          <a:solidFill>
            <a:srgbClr val="FFFFFF"/>
          </a:solidFill>
          <a:latin typeface="Candara" panose="020E0502030303020204" pitchFamily="34" charset="0"/>
          <a:ea typeface="MS PGothic" panose="020B0600070205080204" pitchFamily="34" charset="-128"/>
        </a:defRPr>
      </a:lvl4pPr>
      <a:lvl5pPr algn="ctr" rtl="0" fontAlgn="base">
        <a:spcBef>
          <a:spcPct val="0"/>
        </a:spcBef>
        <a:spcAft>
          <a:spcPct val="0"/>
        </a:spcAft>
        <a:defRPr sz="4400">
          <a:solidFill>
            <a:srgbClr val="FFFFFF"/>
          </a:solidFill>
          <a:latin typeface="Candara" panose="020E0502030303020204" pitchFamily="34" charset="0"/>
          <a:ea typeface="MS PGothic"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fontAlgn="base">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S PGothic" panose="020B0600070205080204" pitchFamily="34" charset="-128"/>
          <a:cs typeface="+mn-cs"/>
        </a:defRPr>
      </a:lvl1pPr>
      <a:lvl2pPr marL="576263" indent="-273050" algn="l" rtl="0" fontAlgn="base">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S PGothic" panose="020B0600070205080204" pitchFamily="34" charset="-128"/>
          <a:cs typeface="+mn-cs"/>
        </a:defRPr>
      </a:lvl2pPr>
      <a:lvl3pPr marL="855663" indent="-228600" algn="l" rtl="0" fontAlgn="base">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S PGothic" panose="020B0600070205080204" pitchFamily="34" charset="-128"/>
          <a:cs typeface="+mn-cs"/>
        </a:defRPr>
      </a:lvl3pPr>
      <a:lvl4pPr marL="1143000" indent="-228600" algn="l" rtl="0" fontAlgn="base">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S PGothic" panose="020B0600070205080204" pitchFamily="34" charset="-128"/>
          <a:cs typeface="+mn-cs"/>
        </a:defRPr>
      </a:lvl4pPr>
      <a:lvl5pPr marL="1462088" indent="-228600" algn="l" rtl="0" fontAlgn="base">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S PGothic" panose="020B0600070205080204" pitchFamily="34" charset="-128"/>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115488"/>
            <a:ext cx="8460000" cy="745664"/>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610244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5602564" y="6395560"/>
            <a:ext cx="2016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dirty="0"/>
              <a:t>Titre de la présentation</a:t>
            </a:r>
          </a:p>
        </p:txBody>
      </p:sp>
      <p:sp>
        <p:nvSpPr>
          <p:cNvPr id="14" name="Rectangle 14"/>
          <p:cNvSpPr>
            <a:spLocks noGrp="1" noChangeArrowheads="1"/>
          </p:cNvSpPr>
          <p:nvPr>
            <p:ph type="dt" sz="half" idx="2"/>
          </p:nvPr>
        </p:nvSpPr>
        <p:spPr bwMode="auto">
          <a:xfrm>
            <a:off x="7670346" y="6395560"/>
            <a:ext cx="708555"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800">
                <a:solidFill>
                  <a:schemeClr val="bg1"/>
                </a:solidFill>
              </a:defRPr>
            </a:lvl1pPr>
          </a:lstStyle>
          <a:p>
            <a:pPr>
              <a:defRPr/>
            </a:pPr>
            <a:r>
              <a:rPr lang="fr-FR" noProof="0" dirty="0"/>
              <a:t>|  00/00/0000  |</a:t>
            </a:r>
          </a:p>
        </p:txBody>
      </p:sp>
      <p:sp>
        <p:nvSpPr>
          <p:cNvPr id="17" name="Espace réservé du numéro de diapositive 16"/>
          <p:cNvSpPr>
            <a:spLocks noGrp="1" noChangeArrowheads="1"/>
          </p:cNvSpPr>
          <p:nvPr>
            <p:ph type="sldNum" sz="quarter" idx="4"/>
          </p:nvPr>
        </p:nvSpPr>
        <p:spPr bwMode="auto">
          <a:xfrm>
            <a:off x="8369768" y="6395560"/>
            <a:ext cx="180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8" y="1124745"/>
            <a:ext cx="8496622" cy="5001419"/>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647369" y="6252157"/>
            <a:ext cx="1548000" cy="4264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a:off x="2915816" y="6380759"/>
            <a:ext cx="2088000" cy="1905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0684" y="154682"/>
            <a:ext cx="589467" cy="586020"/>
          </a:xfrm>
          <a:prstGeom prst="rect">
            <a:avLst/>
          </a:prstGeom>
        </p:spPr>
      </p:pic>
    </p:spTree>
    <p:extLst>
      <p:ext uri="{BB962C8B-B14F-4D97-AF65-F5344CB8AC3E}">
        <p14:creationId xmlns:p14="http://schemas.microsoft.com/office/powerpoint/2010/main" val="164840711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13" r:link="rId14"/>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2.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39.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41.jpe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image" Target="../media/image41.jpeg"/><Relationship Id="rId5" Type="http://schemas.openxmlformats.org/officeDocument/2006/relationships/image" Target="../media/image43.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png"/><Relationship Id="rId18" Type="http://schemas.openxmlformats.org/officeDocument/2006/relationships/image" Target="../media/image73.jpe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jpeg"/><Relationship Id="rId17" Type="http://schemas.openxmlformats.org/officeDocument/2006/relationships/image" Target="../media/image72.png"/><Relationship Id="rId2" Type="http://schemas.openxmlformats.org/officeDocument/2006/relationships/notesSlide" Target="../notesSlides/notesSlide43.xml"/><Relationship Id="rId16" Type="http://schemas.openxmlformats.org/officeDocument/2006/relationships/image" Target="../media/image71.jpeg"/><Relationship Id="rId20" Type="http://schemas.openxmlformats.org/officeDocument/2006/relationships/image" Target="../media/image75.png"/><Relationship Id="rId1" Type="http://schemas.openxmlformats.org/officeDocument/2006/relationships/slideLayout" Target="../slideLayouts/slideLayout38.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png"/><Relationship Id="rId15" Type="http://schemas.openxmlformats.org/officeDocument/2006/relationships/image" Target="../media/image70.jpeg"/><Relationship Id="rId10" Type="http://schemas.openxmlformats.org/officeDocument/2006/relationships/image" Target="../media/image65.png"/><Relationship Id="rId19" Type="http://schemas.openxmlformats.org/officeDocument/2006/relationships/image" Target="../media/image74.jpeg"/><Relationship Id="rId4" Type="http://schemas.openxmlformats.org/officeDocument/2006/relationships/image" Target="../media/image59.jpeg"/><Relationship Id="rId9" Type="http://schemas.openxmlformats.org/officeDocument/2006/relationships/image" Target="../media/image64.png"/><Relationship Id="rId1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GB" altLang="fr-FR" dirty="0"/>
              <a:t>From virtualisation…</a:t>
            </a:r>
            <a:br>
              <a:rPr lang="en-GB" altLang="fr-FR" dirty="0"/>
            </a:br>
            <a:r>
              <a:rPr lang="en-GB" altLang="fr-FR" dirty="0"/>
              <a:t>					… to the cloud</a:t>
            </a:r>
          </a:p>
        </p:txBody>
      </p:sp>
      <p:sp>
        <p:nvSpPr>
          <p:cNvPr id="111619" name="Rectangle 3"/>
          <p:cNvSpPr>
            <a:spLocks noGrp="1" noChangeArrowheads="1"/>
          </p:cNvSpPr>
          <p:nvPr>
            <p:ph type="subTitle" idx="1"/>
          </p:nvPr>
        </p:nvSpPr>
        <p:spPr>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342900" indent="-342900"/>
            <a:endParaRPr lang="fr-FR" altLang="fr-F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Servers virtualisation</a:t>
            </a:r>
          </a:p>
        </p:txBody>
      </p:sp>
      <p:sp>
        <p:nvSpPr>
          <p:cNvPr id="3" name="Espace réservé du contenu 2"/>
          <p:cNvSpPr>
            <a:spLocks noGrp="1"/>
          </p:cNvSpPr>
          <p:nvPr>
            <p:ph idx="1"/>
          </p:nvPr>
        </p:nvSpPr>
        <p:spPr>
          <a:xfrm>
            <a:off x="685800" y="1772816"/>
            <a:ext cx="7772400" cy="4114800"/>
          </a:xfrm>
        </p:spPr>
        <p:txBody>
          <a:bodyPr/>
          <a:lstStyle/>
          <a:p>
            <a:r>
              <a:rPr lang="en-GB" sz="2000" dirty="0">
                <a:effectLst>
                  <a:outerShdw blurRad="38100" dist="38100" dir="2700000" algn="tl">
                    <a:srgbClr val="000000">
                      <a:alpha val="43137"/>
                    </a:srgbClr>
                  </a:outerShdw>
                </a:effectLst>
              </a:rPr>
              <a:t>Allows multiple OS instances to run concurrently on a single computer</a:t>
            </a:r>
          </a:p>
          <a:p>
            <a:r>
              <a:rPr lang="en-GB" sz="2000" dirty="0">
                <a:effectLst>
                  <a:outerShdw blurRad="38100" dist="38100" dir="2700000" algn="tl">
                    <a:srgbClr val="000000">
                      <a:alpha val="43137"/>
                    </a:srgbClr>
                  </a:outerShdw>
                </a:effectLst>
              </a:rPr>
              <a:t>Is a means of separating hardware from a single OS</a:t>
            </a:r>
          </a:p>
          <a:p>
            <a:r>
              <a:rPr lang="en-GB" sz="2000" dirty="0">
                <a:effectLst>
                  <a:outerShdw blurRad="38100" dist="38100" dir="2700000" algn="tl">
                    <a:srgbClr val="000000">
                      <a:alpha val="43137"/>
                    </a:srgbClr>
                  </a:outerShdw>
                </a:effectLst>
              </a:rPr>
              <a:t>Each “guest” OS is managed by a Virtual Machine Monitor (VMM), also known as a hypervisor. </a:t>
            </a:r>
          </a:p>
          <a:p>
            <a:r>
              <a:rPr lang="en-GB" sz="2000" dirty="0">
                <a:effectLst>
                  <a:outerShdw blurRad="38100" dist="38100" dir="2700000" algn="tl">
                    <a:srgbClr val="000000">
                      <a:alpha val="43137"/>
                    </a:srgbClr>
                  </a:outerShdw>
                </a:effectLst>
              </a:rPr>
              <a:t>The virtualisation system sits between the guest and the hardware, so it can control the guests’ use of CPU, memory, and storage, even allowing a guest OS to migrate from one machine to another. </a:t>
            </a:r>
          </a:p>
          <a:p>
            <a:r>
              <a:rPr lang="en-GB" sz="2000" dirty="0">
                <a:effectLst>
                  <a:outerShdw blurRad="38100" dist="38100" dir="2700000" algn="tl">
                    <a:srgbClr val="000000">
                      <a:alpha val="43137"/>
                    </a:srgbClr>
                  </a:outerShdw>
                </a:effectLst>
              </a:rPr>
              <a:t>Specially designed software allows an administrator to convert one physical server into multiple virtual machines. </a:t>
            </a:r>
          </a:p>
          <a:p>
            <a:r>
              <a:rPr lang="en-GB" sz="2000" dirty="0">
                <a:effectLst>
                  <a:outerShdw blurRad="38100" dist="38100" dir="2700000" algn="tl">
                    <a:srgbClr val="000000">
                      <a:alpha val="43137"/>
                    </a:srgbClr>
                  </a:outerShdw>
                </a:effectLst>
              </a:rPr>
              <a:t>Each virtual server acts like a unique physical device, capable of running its own operating system.</a:t>
            </a:r>
          </a:p>
          <a:p>
            <a:endParaRPr lang="en-GB" sz="2000" dirty="0">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10</a:t>
            </a:fld>
            <a:endParaRPr lang="en-US" altLang="fr-FR"/>
          </a:p>
        </p:txBody>
      </p:sp>
    </p:spTree>
    <p:extLst>
      <p:ext uri="{BB962C8B-B14F-4D97-AF65-F5344CB8AC3E}">
        <p14:creationId xmlns:p14="http://schemas.microsoft.com/office/powerpoint/2010/main" val="39824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1905000" y="3459088"/>
            <a:ext cx="1139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Hardware</a:t>
            </a:r>
          </a:p>
        </p:txBody>
      </p:sp>
      <p:sp>
        <p:nvSpPr>
          <p:cNvPr id="190467" name="Rectangle 3"/>
          <p:cNvSpPr>
            <a:spLocks noChangeArrowheads="1"/>
          </p:cNvSpPr>
          <p:nvPr/>
        </p:nvSpPr>
        <p:spPr bwMode="auto">
          <a:xfrm>
            <a:off x="1828800" y="2087488"/>
            <a:ext cx="1292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Application</a:t>
            </a:r>
          </a:p>
        </p:txBody>
      </p:sp>
      <p:sp>
        <p:nvSpPr>
          <p:cNvPr id="190468" name="Rectangle 4"/>
          <p:cNvSpPr>
            <a:spLocks noChangeArrowheads="1"/>
          </p:cNvSpPr>
          <p:nvPr/>
        </p:nvSpPr>
        <p:spPr bwMode="auto">
          <a:xfrm>
            <a:off x="1524000" y="2773288"/>
            <a:ext cx="1922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Operating System</a:t>
            </a:r>
          </a:p>
        </p:txBody>
      </p:sp>
      <p:grpSp>
        <p:nvGrpSpPr>
          <p:cNvPr id="190469" name="Group 5"/>
          <p:cNvGrpSpPr>
            <a:grpSpLocks/>
          </p:cNvGrpSpPr>
          <p:nvPr/>
        </p:nvGrpSpPr>
        <p:grpSpPr bwMode="auto">
          <a:xfrm>
            <a:off x="3962400" y="1320725"/>
            <a:ext cx="3581400" cy="2900363"/>
            <a:chOff x="2496" y="720"/>
            <a:chExt cx="2256" cy="1827"/>
          </a:xfrm>
        </p:grpSpPr>
        <p:sp>
          <p:nvSpPr>
            <p:cNvPr id="190470" name="AutoShape 6"/>
            <p:cNvSpPr>
              <a:spLocks noChangeArrowheads="1"/>
            </p:cNvSpPr>
            <p:nvPr/>
          </p:nvSpPr>
          <p:spPr bwMode="auto">
            <a:xfrm>
              <a:off x="2496" y="1488"/>
              <a:ext cx="624" cy="336"/>
            </a:xfrm>
            <a:prstGeom prst="rightArrow">
              <a:avLst>
                <a:gd name="adj1" fmla="val 50000"/>
                <a:gd name="adj2" fmla="val 46429"/>
              </a:avLst>
            </a:prstGeom>
            <a:solidFill>
              <a:srgbClr val="969696"/>
            </a:solidFill>
            <a:ln>
              <a:noFill/>
            </a:ln>
            <a:effectLst/>
            <a:extLs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90471" name="Picture 7" descr="3_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1008"/>
              <a:ext cx="1632" cy="1539"/>
            </a:xfrm>
            <a:prstGeom prst="rect">
              <a:avLst/>
            </a:prstGeom>
            <a:noFill/>
            <a:extLst>
              <a:ext uri="{909E8E84-426E-40DD-AFC4-6F175D3DCCD1}">
                <a14:hiddenFill xmlns:a14="http://schemas.microsoft.com/office/drawing/2010/main">
                  <a:solidFill>
                    <a:srgbClr val="FFFFFF"/>
                  </a:solidFill>
                </a14:hiddenFill>
              </a:ext>
            </a:extLst>
          </p:spPr>
        </p:pic>
        <p:sp>
          <p:nvSpPr>
            <p:cNvPr id="190472" name="AutoShape 8"/>
            <p:cNvSpPr>
              <a:spLocks noChangeArrowheads="1"/>
            </p:cNvSpPr>
            <p:nvPr/>
          </p:nvSpPr>
          <p:spPr bwMode="auto">
            <a:xfrm>
              <a:off x="3456" y="720"/>
              <a:ext cx="1056" cy="240"/>
            </a:xfrm>
            <a:prstGeom prst="flowChartAlternateProcess">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2000" b="1" i="0" u="none" strike="noStrike" kern="1200" cap="none" spc="0" normalizeH="0" baseline="0" noProof="0" dirty="0">
                  <a:ln>
                    <a:noFill/>
                  </a:ln>
                  <a:solidFill>
                    <a:srgbClr val="BABABA"/>
                  </a:solidFill>
                  <a:effectLst/>
                  <a:uLnTx/>
                  <a:uFillTx/>
                  <a:latin typeface="Arial" panose="020B0604020202020204" pitchFamily="34" charset="0"/>
                  <a:ea typeface="+mn-ea"/>
                  <a:cs typeface="Arial" panose="020B0604020202020204" pitchFamily="34" charset="0"/>
                </a:rPr>
                <a:t>With Virtualization</a:t>
              </a:r>
            </a:p>
          </p:txBody>
        </p:sp>
      </p:grpSp>
      <p:sp>
        <p:nvSpPr>
          <p:cNvPr id="190473" name="AutoShape 9"/>
          <p:cNvSpPr>
            <a:spLocks noChangeArrowheads="1"/>
          </p:cNvSpPr>
          <p:nvPr/>
        </p:nvSpPr>
        <p:spPr bwMode="auto">
          <a:xfrm>
            <a:off x="2133600" y="1320725"/>
            <a:ext cx="1676400" cy="381000"/>
          </a:xfrm>
          <a:prstGeom prst="flowChartAlternateProcess">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2000" b="1" i="0" u="none" strike="noStrike" kern="1200" cap="none" spc="0" normalizeH="0" baseline="0" noProof="0">
                <a:ln>
                  <a:noFill/>
                </a:ln>
                <a:solidFill>
                  <a:srgbClr val="BABABA"/>
                </a:solidFill>
                <a:effectLst/>
                <a:uLnTx/>
                <a:uFillTx/>
                <a:latin typeface="Arial" panose="020B0604020202020204" pitchFamily="34" charset="0"/>
                <a:ea typeface="+mn-ea"/>
                <a:cs typeface="Arial" panose="020B0604020202020204" pitchFamily="34" charset="0"/>
              </a:rPr>
              <a:t>Without Virtualization</a:t>
            </a:r>
          </a:p>
        </p:txBody>
      </p:sp>
      <p:sp>
        <p:nvSpPr>
          <p:cNvPr id="190474" name="Rectangle 10"/>
          <p:cNvSpPr>
            <a:spLocks noGrp="1" noChangeArrowheads="1"/>
          </p:cNvSpPr>
          <p:nvPr>
            <p:ph type="title"/>
          </p:nvPr>
        </p:nvSpPr>
        <p:spPr/>
        <p:txBody>
          <a:bodyPr/>
          <a:lstStyle/>
          <a:p>
            <a:r>
              <a:rPr lang="en-GB" altLang="fr-FR" dirty="0"/>
              <a:t>What is Virtualization? Example</a:t>
            </a:r>
            <a:br>
              <a:rPr lang="en-GB" altLang="fr-FR" dirty="0"/>
            </a:br>
            <a:endParaRPr lang="en-GB" altLang="fr-FR" dirty="0"/>
          </a:p>
        </p:txBody>
      </p:sp>
      <p:sp>
        <p:nvSpPr>
          <p:cNvPr id="190475" name="Rectangle 11"/>
          <p:cNvSpPr>
            <a:spLocks noChangeArrowheads="1"/>
          </p:cNvSpPr>
          <p:nvPr/>
        </p:nvSpPr>
        <p:spPr bwMode="auto">
          <a:xfrm>
            <a:off x="914400" y="4429596"/>
            <a:ext cx="7543800" cy="1663700"/>
          </a:xfrm>
          <a:prstGeom prst="rect">
            <a:avLst/>
          </a:prstGeom>
          <a:noFill/>
          <a:ln>
            <a:noFill/>
          </a:ln>
          <a:effectLst/>
          <a:extLst>
            <a:ext uri="{909E8E84-426E-40DD-AFC4-6F175D3DCCD1}">
              <a14:hiddenFill xmlns:a14="http://schemas.microsoft.com/office/drawing/2010/main">
                <a:solidFill>
                  <a:srgbClr val="33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defTabSz="-13873163">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marL="742950" indent="-285750" defTabSz="-13873163">
              <a:spcAft>
                <a:spcPct val="40000"/>
              </a:spcAft>
              <a:buClr>
                <a:schemeClr val="folHlink"/>
              </a:buClr>
              <a:buSzPct val="75000"/>
              <a:buFont typeface="Wingdings 3" panose="05040102010807070707" pitchFamily="18" charset="2"/>
              <a:buBlip>
                <a:blip r:embed="rId4"/>
              </a:buBlip>
              <a:defRPr sz="2000">
                <a:solidFill>
                  <a:schemeClr val="tx1"/>
                </a:solidFill>
                <a:latin typeface="Arial" panose="020B0604020202020204" pitchFamily="34" charset="0"/>
                <a:cs typeface="Arial" panose="020B0604020202020204" pitchFamily="34" charset="0"/>
              </a:defRPr>
            </a:lvl2pPr>
            <a:lvl3pPr marL="1143000" indent="-228600" defTabSz="-13873163">
              <a:spcAft>
                <a:spcPct val="40000"/>
              </a:spcAft>
              <a:buClr>
                <a:schemeClr val="accent1"/>
              </a:buClr>
              <a:buSzPct val="80000"/>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3pPr>
            <a:lvl4pPr marL="1600200" indent="-228600" defTabSz="-13873163">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marL="2057400" indent="-228600" defTabSz="-13873163">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marL="2514600" indent="-228600" defTabSz="-13873163"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marL="2971800" indent="-228600" defTabSz="-13873163"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marL="3429000" indent="-228600" defTabSz="-13873163"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marL="3886200" indent="-228600" defTabSz="-13873163"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marL="742950" marR="0" lvl="1" indent="-285750" algn="l" defTabSz="-13873163" rtl="0" eaLnBrk="1" fontAlgn="base" latinLnBrk="0" hangingPunct="1">
              <a:lnSpc>
                <a:spcPct val="100000"/>
              </a:lnSpc>
              <a:spcBef>
                <a:spcPct val="0"/>
              </a:spcBef>
              <a:spcAft>
                <a:spcPct val="40000"/>
              </a:spcAft>
              <a:buClr>
                <a:srgbClr val="FF9900"/>
              </a:buClr>
              <a:buSzPct val="75000"/>
              <a:buFont typeface="Wingdings 3" panose="05040102010807070707" pitchFamily="18" charset="2"/>
              <a:buBlip>
                <a:blip r:embed="rId4"/>
              </a:buBlip>
              <a:tabLst/>
              <a:defRPr/>
            </a:pPr>
            <a:r>
              <a:rPr kumimoji="0" lang="en-US" altLang="fr-FR"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VMware provides hardware virtualization that presents a complete x86 platform to the virtual machine</a:t>
            </a:r>
          </a:p>
          <a:p>
            <a:pPr marL="742950" marR="0" lvl="1" indent="-285750" algn="l" defTabSz="-13873163" rtl="0" eaLnBrk="1" fontAlgn="base" latinLnBrk="0" hangingPunct="1">
              <a:lnSpc>
                <a:spcPct val="100000"/>
              </a:lnSpc>
              <a:spcBef>
                <a:spcPct val="0"/>
              </a:spcBef>
              <a:spcAft>
                <a:spcPct val="40000"/>
              </a:spcAft>
              <a:buClr>
                <a:srgbClr val="FF9900"/>
              </a:buClr>
              <a:buSzPct val="75000"/>
              <a:buFont typeface="Wingdings 3" panose="05040102010807070707" pitchFamily="18" charset="2"/>
              <a:buBlip>
                <a:blip r:embed="rId4"/>
              </a:buBlip>
              <a:tabLst/>
              <a:defRPr/>
            </a:pPr>
            <a:r>
              <a:rPr kumimoji="0" lang="en-US" altLang="fr-FR"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Allows multiple applications to run in isolation within virtual machines </a:t>
            </a:r>
            <a:br>
              <a:rPr kumimoji="0" lang="en-US" altLang="fr-FR"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altLang="fr-FR"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the same physical machine</a:t>
            </a:r>
          </a:p>
          <a:p>
            <a:pPr marL="742950" marR="0" lvl="1" indent="-285750" algn="l" defTabSz="-13873163" rtl="0" eaLnBrk="1" fontAlgn="base" latinLnBrk="0" hangingPunct="1">
              <a:lnSpc>
                <a:spcPct val="100000"/>
              </a:lnSpc>
              <a:spcBef>
                <a:spcPct val="0"/>
              </a:spcBef>
              <a:spcAft>
                <a:spcPct val="40000"/>
              </a:spcAft>
              <a:buClr>
                <a:srgbClr val="FF9900"/>
              </a:buClr>
              <a:buSzPct val="75000"/>
              <a:buFont typeface="Wingdings 3" panose="05040102010807070707" pitchFamily="18" charset="2"/>
              <a:buBlip>
                <a:blip r:embed="rId4"/>
              </a:buBlip>
              <a:tabLst/>
              <a:defRPr/>
            </a:pPr>
            <a:r>
              <a:rPr kumimoji="0" lang="en-US" altLang="fr-FR"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Virtualization provides direct access to the hardware resources to give you much greater performance than software emulation</a:t>
            </a:r>
          </a:p>
        </p:txBody>
      </p:sp>
      <p:pic>
        <p:nvPicPr>
          <p:cNvPr id="190476" name="Picture 12" descr="trad_ar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777925"/>
            <a:ext cx="2971800" cy="23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539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0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ltLang="fr-FR" dirty="0"/>
              <a:t>Virtualization Increases Hardware Utilization</a:t>
            </a:r>
            <a:endParaRPr lang="en-GB"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12</a:t>
            </a:fld>
            <a:endParaRPr lang="en-US" altLang="fr-FR"/>
          </a:p>
        </p:txBody>
      </p:sp>
      <p:sp>
        <p:nvSpPr>
          <p:cNvPr id="6" name="Text Box 3"/>
          <p:cNvSpPr txBox="1">
            <a:spLocks noChangeArrowheads="1"/>
          </p:cNvSpPr>
          <p:nvPr/>
        </p:nvSpPr>
        <p:spPr bwMode="auto">
          <a:xfrm>
            <a:off x="762000" y="1965325"/>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fr-FR" altLang="fr-FR"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AutoShape 5"/>
          <p:cNvSpPr>
            <a:spLocks noChangeArrowheads="1"/>
          </p:cNvSpPr>
          <p:nvPr/>
        </p:nvSpPr>
        <p:spPr bwMode="auto">
          <a:xfrm>
            <a:off x="762000" y="5322912"/>
            <a:ext cx="7620000" cy="914400"/>
          </a:xfrm>
          <a:prstGeom prst="roundRect">
            <a:avLst>
              <a:gd name="adj" fmla="val 16667"/>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2000" b="1" i="0" u="none" strike="noStrike" kern="1200" cap="none" spc="0" normalizeH="0" baseline="0" noProof="0" dirty="0">
                <a:ln>
                  <a:noFill/>
                </a:ln>
                <a:solidFill>
                  <a:schemeClr val="accent4">
                    <a:lumMod val="50000"/>
                  </a:schemeClr>
                </a:solidFill>
                <a:effectLst/>
                <a:uLnTx/>
                <a:uFillTx/>
                <a:latin typeface="Arial" panose="020B0604020202020204" pitchFamily="34" charset="0"/>
                <a:ea typeface="+mn-ea"/>
                <a:cs typeface="Arial" panose="020B0604020202020204" pitchFamily="34" charset="0"/>
              </a:rPr>
              <a:t>Virtualization enables consolidation of workloads from underutilized servers onto a single server </a:t>
            </a:r>
            <a:br>
              <a:rPr kumimoji="0" lang="en-US" altLang="fr-FR" sz="2000" b="1" i="0" u="none" strike="noStrike" kern="1200" cap="none" spc="0" normalizeH="0" baseline="0" noProof="0" dirty="0">
                <a:ln>
                  <a:noFill/>
                </a:ln>
                <a:solidFill>
                  <a:schemeClr val="accent4">
                    <a:lumMod val="50000"/>
                  </a:schemeClr>
                </a:solidFill>
                <a:effectLst/>
                <a:uLnTx/>
                <a:uFillTx/>
                <a:latin typeface="Arial" panose="020B0604020202020204" pitchFamily="34" charset="0"/>
                <a:ea typeface="+mn-ea"/>
                <a:cs typeface="Arial" panose="020B0604020202020204" pitchFamily="34" charset="0"/>
              </a:rPr>
            </a:br>
            <a:r>
              <a:rPr kumimoji="0" lang="en-US" altLang="fr-FR" sz="2000" b="1" i="0" u="none" strike="noStrike" kern="1200" cap="none" spc="0" normalizeH="0" baseline="0" noProof="0" dirty="0">
                <a:ln>
                  <a:noFill/>
                </a:ln>
                <a:solidFill>
                  <a:schemeClr val="accent4">
                    <a:lumMod val="50000"/>
                  </a:schemeClr>
                </a:solidFill>
                <a:effectLst/>
                <a:uLnTx/>
                <a:uFillTx/>
                <a:latin typeface="Arial" panose="020B0604020202020204" pitchFamily="34" charset="0"/>
                <a:ea typeface="+mn-ea"/>
                <a:cs typeface="Arial" panose="020B0604020202020204" pitchFamily="34" charset="0"/>
              </a:rPr>
              <a:t>to safely achieve higher utilization</a:t>
            </a:r>
          </a:p>
        </p:txBody>
      </p:sp>
      <p:graphicFrame>
        <p:nvGraphicFramePr>
          <p:cNvPr id="8" name="Object 6"/>
          <p:cNvGraphicFramePr>
            <a:graphicFrameLocks noChangeAspect="1"/>
          </p:cNvGraphicFramePr>
          <p:nvPr>
            <p:extLst>
              <p:ext uri="{D42A27DB-BD31-4B8C-83A1-F6EECF244321}">
                <p14:modId xmlns:p14="http://schemas.microsoft.com/office/powerpoint/2010/main" val="578648662"/>
              </p:ext>
            </p:extLst>
          </p:nvPr>
        </p:nvGraphicFramePr>
        <p:xfrm>
          <a:off x="152400" y="2228875"/>
          <a:ext cx="4267200" cy="2603500"/>
        </p:xfrm>
        <a:graphic>
          <a:graphicData uri="http://schemas.openxmlformats.org/presentationml/2006/ole">
            <mc:AlternateContent xmlns:mc="http://schemas.openxmlformats.org/markup-compatibility/2006">
              <mc:Choice xmlns:v="urn:schemas-microsoft-com:vml" Requires="v">
                <p:oleObj spid="_x0000_s5226" name="Bitmap Image" r:id="rId4" imgW="6838095" imgH="4172532" progId="Paint.Picture">
                  <p:embed/>
                </p:oleObj>
              </mc:Choice>
              <mc:Fallback>
                <p:oleObj name="Bitmap Image" r:id="rId4" imgW="6838095" imgH="4172532" progId="Paint.Picture">
                  <p:embed/>
                  <p:pic>
                    <p:nvPicPr>
                      <p:cNvPr id="19251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228875"/>
                        <a:ext cx="42672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7"/>
          <p:cNvGrpSpPr>
            <a:grpSpLocks/>
          </p:cNvGrpSpPr>
          <p:nvPr/>
        </p:nvGrpSpPr>
        <p:grpSpPr bwMode="auto">
          <a:xfrm>
            <a:off x="4648200" y="1747862"/>
            <a:ext cx="4332288" cy="3113088"/>
            <a:chOff x="2928" y="964"/>
            <a:chExt cx="2729" cy="1961"/>
          </a:xfrm>
        </p:grpSpPr>
        <p:sp>
          <p:nvSpPr>
            <p:cNvPr id="10" name="Text Box 8"/>
            <p:cNvSpPr txBox="1">
              <a:spLocks noChangeArrowheads="1"/>
            </p:cNvSpPr>
            <p:nvPr/>
          </p:nvSpPr>
          <p:spPr bwMode="auto">
            <a:xfrm>
              <a:off x="3600" y="96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fr-FR" sz="2400" b="1" i="0" u="none" strike="noStrike" kern="1200" cap="none" spc="0" normalizeH="0" baseline="0" noProof="0" dirty="0">
                  <a:ln>
                    <a:noFill/>
                  </a:ln>
                  <a:solidFill>
                    <a:srgbClr val="BABABA"/>
                  </a:solidFill>
                  <a:effectLst/>
                  <a:uLnTx/>
                  <a:uFillTx/>
                  <a:latin typeface="Arial" panose="020B0604020202020204" pitchFamily="34" charset="0"/>
                  <a:ea typeface="+mn-ea"/>
                  <a:cs typeface="Arial" panose="020B0604020202020204" pitchFamily="34" charset="0"/>
                </a:rPr>
                <a:t>After</a:t>
              </a:r>
            </a:p>
          </p:txBody>
        </p:sp>
        <p:graphicFrame>
          <p:nvGraphicFramePr>
            <p:cNvPr id="11" name="Object 9"/>
            <p:cNvGraphicFramePr>
              <a:graphicFrameLocks noChangeAspect="1"/>
            </p:cNvGraphicFramePr>
            <p:nvPr/>
          </p:nvGraphicFramePr>
          <p:xfrm>
            <a:off x="2928" y="1255"/>
            <a:ext cx="2729" cy="1670"/>
          </p:xfrm>
          <a:graphic>
            <a:graphicData uri="http://schemas.openxmlformats.org/presentationml/2006/ole">
              <mc:AlternateContent xmlns:mc="http://schemas.openxmlformats.org/markup-compatibility/2006">
                <mc:Choice xmlns:v="urn:schemas-microsoft-com:vml" Requires="v">
                  <p:oleObj spid="_x0000_s5227" name="Bitmap Image" r:id="rId6" imgW="6771429" imgH="4142857" progId="Paint.Picture">
                    <p:embed/>
                  </p:oleObj>
                </mc:Choice>
                <mc:Fallback>
                  <p:oleObj name="Bitmap Image" r:id="rId6" imgW="6771429" imgH="4142857" progId="Paint.Picture">
                    <p:embed/>
                    <p:pic>
                      <p:nvPicPr>
                        <p:cNvPr id="19252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255"/>
                          <a:ext cx="2729" cy="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 name="Text Box 4"/>
          <p:cNvSpPr txBox="1">
            <a:spLocks noChangeArrowheads="1"/>
          </p:cNvSpPr>
          <p:nvPr/>
        </p:nvSpPr>
        <p:spPr bwMode="auto">
          <a:xfrm>
            <a:off x="1295400" y="1747664"/>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fr-FR" sz="2400" b="1" i="0" u="none" strike="noStrike" kern="1200" cap="none" spc="0" normalizeH="0" baseline="0" noProof="0" dirty="0">
                <a:ln>
                  <a:noFill/>
                </a:ln>
                <a:solidFill>
                  <a:srgbClr val="BABABA"/>
                </a:solidFill>
                <a:effectLst/>
                <a:uLnTx/>
                <a:uFillTx/>
                <a:latin typeface="Arial" panose="020B0604020202020204" pitchFamily="34" charset="0"/>
                <a:ea typeface="+mn-ea"/>
                <a:cs typeface="Arial" panose="020B0604020202020204" pitchFamily="34" charset="0"/>
              </a:rPr>
              <a:t>Before</a:t>
            </a:r>
          </a:p>
        </p:txBody>
      </p:sp>
    </p:spTree>
    <p:extLst>
      <p:ext uri="{BB962C8B-B14F-4D97-AF65-F5344CB8AC3E}">
        <p14:creationId xmlns:p14="http://schemas.microsoft.com/office/powerpoint/2010/main" val="185488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hape 123905"/>
          <p:cNvSpPr>
            <a:spLocks noGrp="1" noChangeArrowheads="1"/>
          </p:cNvSpPr>
          <p:nvPr>
            <p:ph type="title" idx="4294967295"/>
          </p:nvPr>
        </p:nvSpPr>
        <p:spPr>
          <a:xfrm>
            <a:off x="981075" y="595313"/>
            <a:ext cx="5319713" cy="403225"/>
          </a:xfrm>
        </p:spPr>
        <p:txBody>
          <a:bodyPr/>
          <a:lstStyle/>
          <a:p>
            <a:r>
              <a:rPr lang="en-GB" altLang="fr-FR" dirty="0"/>
              <a:t>Virtualisation Technology Overview </a:t>
            </a:r>
          </a:p>
        </p:txBody>
      </p:sp>
      <p:sp>
        <p:nvSpPr>
          <p:cNvPr id="123907" name="TextBox 123906"/>
          <p:cNvSpPr txBox="1">
            <a:spLocks noChangeArrowheads="1"/>
          </p:cNvSpPr>
          <p:nvPr/>
        </p:nvSpPr>
        <p:spPr bwMode="auto">
          <a:xfrm>
            <a:off x="3886200" y="1420813"/>
            <a:ext cx="502920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marL="168275" indent="-1682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168275" marR="0" lvl="0" indent="-168275" algn="ctr" defTabSz="914400" rtl="0" eaLnBrk="1" fontAlgn="base" latinLnBrk="0" hangingPunct="1">
              <a:lnSpc>
                <a:spcPct val="87000"/>
              </a:lnSpc>
              <a:spcBef>
                <a:spcPct val="0"/>
              </a:spcBef>
              <a:spcAft>
                <a:spcPct val="30000"/>
              </a:spcAft>
              <a:buClr>
                <a:srgbClr val="333333"/>
              </a:buClr>
              <a:buSzPct val="80000"/>
              <a:buFontTx/>
              <a:buNone/>
              <a:tabLst/>
              <a:defRPr/>
            </a:pPr>
            <a:r>
              <a:rPr kumimoji="0" lang="en-US" altLang="fr-FR" sz="2800" b="1" i="0" u="none" strike="noStrike" kern="1200" cap="none" spc="0" normalizeH="0" baseline="0" noProof="0" dirty="0">
                <a:ln>
                  <a:noFill/>
                </a:ln>
                <a:solidFill>
                  <a:srgbClr val="33679B"/>
                </a:solidFill>
                <a:effectLst/>
                <a:uLnTx/>
                <a:uFillTx/>
                <a:latin typeface="Arial" panose="020B0604020202020204" pitchFamily="34" charset="0"/>
                <a:ea typeface="+mn-ea"/>
                <a:cs typeface="Arial" panose="020B0604020202020204" pitchFamily="34" charset="0"/>
              </a:rPr>
              <a:t>Old Model:</a:t>
            </a:r>
            <a:br>
              <a:rPr kumimoji="0" lang="en-US" altLang="fr-FR" sz="2800" b="1" i="0" u="none" strike="noStrike" kern="1200" cap="none" spc="0" normalizeH="0" baseline="0" noProof="0" dirty="0">
                <a:ln>
                  <a:noFill/>
                </a:ln>
                <a:solidFill>
                  <a:srgbClr val="33679B"/>
                </a:solidFill>
                <a:effectLst/>
                <a:uLnTx/>
                <a:uFillTx/>
                <a:latin typeface="Arial" panose="020B0604020202020204" pitchFamily="34" charset="0"/>
                <a:ea typeface="+mn-ea"/>
                <a:cs typeface="Arial" panose="020B0604020202020204" pitchFamily="34" charset="0"/>
              </a:rPr>
            </a:br>
            <a:r>
              <a:rPr kumimoji="0" lang="en-US" altLang="fr-FR" sz="2800" b="1" i="0" u="sng" strike="noStrike" kern="1200" cap="none" spc="0" normalizeH="0" baseline="0" noProof="0" dirty="0">
                <a:ln>
                  <a:noFill/>
                </a:ln>
                <a:solidFill>
                  <a:srgbClr val="33679B"/>
                </a:solidFill>
                <a:effectLst/>
                <a:uLnTx/>
                <a:uFillTx/>
                <a:latin typeface="Arial" panose="020B0604020202020204" pitchFamily="34" charset="0"/>
                <a:ea typeface="+mn-ea"/>
                <a:cs typeface="Arial" panose="020B0604020202020204" pitchFamily="34" charset="0"/>
              </a:rPr>
              <a:t>Traditional x86 Architecture</a:t>
            </a:r>
          </a:p>
          <a:p>
            <a:pPr marL="168275" marR="0" lvl="0" indent="-168275" algn="l" defTabSz="914400" rtl="0" eaLnBrk="1" fontAlgn="base" latinLnBrk="0" hangingPunct="1">
              <a:lnSpc>
                <a:spcPct val="87000"/>
              </a:lnSpc>
              <a:spcBef>
                <a:spcPct val="0"/>
              </a:spcBef>
              <a:spcAft>
                <a:spcPct val="30000"/>
              </a:spcAft>
              <a:buClr>
                <a:srgbClr val="333333"/>
              </a:buClr>
              <a:buSzPct val="80000"/>
              <a:buFontTx/>
              <a:buChar char="•"/>
              <a:tabLst/>
              <a:defRPr/>
            </a:pPr>
            <a:r>
              <a:rPr kumimoji="0" lang="en-US" altLang="fr-FR" sz="2800" b="0" i="0" u="none" strike="noStrike" kern="1200" cap="none" spc="0" normalizeH="0" baseline="0" noProof="0" dirty="0">
                <a:ln>
                  <a:noFill/>
                </a:ln>
                <a:solidFill>
                  <a:srgbClr val="5F5F5F"/>
                </a:solidFill>
                <a:effectLst/>
                <a:uLnTx/>
                <a:uFillTx/>
                <a:latin typeface="Arial" panose="020B0604020202020204" pitchFamily="34" charset="0"/>
                <a:ea typeface="+mn-ea"/>
                <a:cs typeface="Arial" panose="020B0604020202020204" pitchFamily="34" charset="0"/>
              </a:rPr>
              <a:t>Single OS image per machine</a:t>
            </a:r>
          </a:p>
          <a:p>
            <a:pPr marL="168275" marR="0" lvl="0" indent="-168275" algn="l" defTabSz="914400" rtl="0" eaLnBrk="1" fontAlgn="base" latinLnBrk="0" hangingPunct="1">
              <a:lnSpc>
                <a:spcPct val="87000"/>
              </a:lnSpc>
              <a:spcBef>
                <a:spcPct val="0"/>
              </a:spcBef>
              <a:spcAft>
                <a:spcPct val="30000"/>
              </a:spcAft>
              <a:buClr>
                <a:srgbClr val="333333"/>
              </a:buClr>
              <a:buSzPct val="80000"/>
              <a:buFontTx/>
              <a:buChar char="•"/>
              <a:tabLst/>
              <a:defRPr/>
            </a:pPr>
            <a:r>
              <a:rPr kumimoji="0" lang="en-US" altLang="fr-FR" sz="2800" b="0" i="0" u="none" strike="noStrike" kern="1200" cap="none" spc="0" normalizeH="0" baseline="0" noProof="0" dirty="0">
                <a:ln>
                  <a:noFill/>
                </a:ln>
                <a:solidFill>
                  <a:srgbClr val="5F5F5F"/>
                </a:solidFill>
                <a:effectLst/>
                <a:uLnTx/>
                <a:uFillTx/>
                <a:latin typeface="Arial" panose="020B0604020202020204" pitchFamily="34" charset="0"/>
                <a:ea typeface="+mn-ea"/>
                <a:cs typeface="Arial" panose="020B0604020202020204" pitchFamily="34" charset="0"/>
              </a:rPr>
              <a:t>Software and hardware tightly coupled </a:t>
            </a:r>
          </a:p>
          <a:p>
            <a:pPr marL="168275" marR="0" lvl="0" indent="-168275" algn="l" defTabSz="914400" rtl="0" eaLnBrk="1" fontAlgn="base" latinLnBrk="0" hangingPunct="1">
              <a:lnSpc>
                <a:spcPct val="87000"/>
              </a:lnSpc>
              <a:spcBef>
                <a:spcPct val="0"/>
              </a:spcBef>
              <a:spcAft>
                <a:spcPct val="30000"/>
              </a:spcAft>
              <a:buClr>
                <a:srgbClr val="333333"/>
              </a:buClr>
              <a:buSzPct val="80000"/>
              <a:buFontTx/>
              <a:buChar char="•"/>
              <a:tabLst/>
              <a:defRPr/>
            </a:pPr>
            <a:r>
              <a:rPr kumimoji="0" lang="en-US" altLang="fr-FR" sz="2800" b="0" i="0" u="none" strike="noStrike" kern="1200" cap="none" spc="0" normalizeH="0" baseline="0" noProof="0" dirty="0">
                <a:ln>
                  <a:noFill/>
                </a:ln>
                <a:solidFill>
                  <a:srgbClr val="5F5F5F"/>
                </a:solidFill>
                <a:effectLst/>
                <a:uLnTx/>
                <a:uFillTx/>
                <a:latin typeface="Arial" panose="020B0604020202020204" pitchFamily="34" charset="0"/>
                <a:ea typeface="+mn-ea"/>
                <a:cs typeface="Arial" panose="020B0604020202020204" pitchFamily="34" charset="0"/>
              </a:rPr>
              <a:t>Multiple applications often conflict</a:t>
            </a:r>
          </a:p>
          <a:p>
            <a:pPr marL="168275" marR="0" lvl="0" indent="-168275" algn="l" defTabSz="914400" rtl="0" eaLnBrk="1" fontAlgn="base" latinLnBrk="0" hangingPunct="1">
              <a:lnSpc>
                <a:spcPct val="87000"/>
              </a:lnSpc>
              <a:spcBef>
                <a:spcPct val="0"/>
              </a:spcBef>
              <a:spcAft>
                <a:spcPct val="30000"/>
              </a:spcAft>
              <a:buClr>
                <a:srgbClr val="333333"/>
              </a:buClr>
              <a:buSzPct val="80000"/>
              <a:buFontTx/>
              <a:buChar char="•"/>
              <a:tabLst/>
              <a:defRPr/>
            </a:pPr>
            <a:r>
              <a:rPr kumimoji="0" lang="en-US" altLang="fr-FR" sz="2800" b="0" i="0" u="none" strike="noStrike" kern="1200" cap="none" spc="0" normalizeH="0" baseline="0" noProof="0" dirty="0" err="1">
                <a:ln>
                  <a:noFill/>
                </a:ln>
                <a:solidFill>
                  <a:srgbClr val="5F5F5F"/>
                </a:solidFill>
                <a:effectLst/>
                <a:uLnTx/>
                <a:uFillTx/>
                <a:latin typeface="Arial" panose="020B0604020202020204" pitchFamily="34" charset="0"/>
                <a:ea typeface="+mn-ea"/>
                <a:cs typeface="Arial" panose="020B0604020202020204" pitchFamily="34" charset="0"/>
              </a:rPr>
              <a:t>Underutilised</a:t>
            </a:r>
            <a:r>
              <a:rPr kumimoji="0" lang="en-US" altLang="fr-FR" sz="2800" b="0" i="0" u="none" strike="noStrike" kern="1200" cap="none" spc="0" normalizeH="0" baseline="0" noProof="0" dirty="0">
                <a:ln>
                  <a:noFill/>
                </a:ln>
                <a:solidFill>
                  <a:srgbClr val="5F5F5F"/>
                </a:solidFill>
                <a:effectLst/>
                <a:uLnTx/>
                <a:uFillTx/>
                <a:latin typeface="Arial" panose="020B0604020202020204" pitchFamily="34" charset="0"/>
                <a:ea typeface="+mn-ea"/>
                <a:cs typeface="Arial" panose="020B0604020202020204" pitchFamily="34" charset="0"/>
              </a:rPr>
              <a:t> resources</a:t>
            </a:r>
          </a:p>
        </p:txBody>
      </p:sp>
      <p:sp>
        <p:nvSpPr>
          <p:cNvPr id="123909" name="TextBox 123908"/>
          <p:cNvSpPr txBox="1">
            <a:spLocks noChangeArrowheads="1"/>
          </p:cNvSpPr>
          <p:nvPr/>
        </p:nvSpPr>
        <p:spPr bwMode="auto">
          <a:xfrm>
            <a:off x="457200" y="5403850"/>
            <a:ext cx="84582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87000"/>
              </a:lnSpc>
              <a:spcBef>
                <a:spcPct val="50000"/>
              </a:spcBef>
              <a:spcAft>
                <a:spcPct val="0"/>
              </a:spcAft>
              <a:buClr>
                <a:srgbClr val="333333"/>
              </a:buClr>
              <a:buSzPct val="80000"/>
              <a:buFontTx/>
              <a:buNone/>
              <a:tabLst/>
              <a:defRPr/>
            </a:pPr>
            <a:r>
              <a:rPr kumimoji="0" lang="en-US" altLang="fr-FR" sz="3600" b="1" i="0" u="none" strike="noStrike" kern="1200" cap="none" spc="0" normalizeH="0" baseline="0" noProof="0" dirty="0">
                <a:ln>
                  <a:noFill/>
                </a:ln>
                <a:solidFill>
                  <a:srgbClr val="33679B"/>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fr-FR" sz="3600" b="1" i="0" u="none" strike="noStrike" kern="1200" cap="none" spc="0" normalizeH="0" baseline="0" noProof="0" dirty="0">
                <a:ln>
                  <a:noFill/>
                </a:ln>
                <a:solidFill>
                  <a:srgbClr val="33679B"/>
                </a:solidFill>
                <a:effectLst/>
                <a:uLnTx/>
                <a:uFillTx/>
                <a:latin typeface="Arial" panose="020B0604020202020204" pitchFamily="34" charset="0"/>
                <a:ea typeface="+mn-ea"/>
                <a:cs typeface="Arial" panose="020B0604020202020204" pitchFamily="34" charset="0"/>
              </a:rPr>
              <a:t>Old model is challenging!</a:t>
            </a:r>
          </a:p>
        </p:txBody>
      </p:sp>
      <p:pic>
        <p:nvPicPr>
          <p:cNvPr id="14341" name="Picture 5" descr="trad_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79625"/>
            <a:ext cx="3657600" cy="3254375"/>
          </a:xfrm>
          <a:prstGeom prst="rect">
            <a:avLst/>
          </a:prstGeom>
          <a:noFill/>
          <a:extLst>
            <a:ext uri="{909E8E84-426E-40DD-AFC4-6F175D3DCCD1}">
              <a14:hiddenFill xmlns:a14="http://schemas.microsoft.com/office/drawing/2010/main">
                <a:solidFill>
                  <a:srgbClr val="FFFFFF"/>
                </a:solidFill>
              </a14:hiddenFill>
            </a:ext>
          </a:extLst>
        </p:spPr>
      </p:pic>
      <p:sp>
        <p:nvSpPr>
          <p:cNvPr id="14342" name="Text Box 6"/>
          <p:cNvSpPr txBox="1">
            <a:spLocks noChangeArrowheads="1"/>
          </p:cNvSpPr>
          <p:nvPr/>
        </p:nvSpPr>
        <p:spPr bwMode="auto">
          <a:xfrm>
            <a:off x="3048000" y="22860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400" b="1" i="0" u="none" strike="noStrike" kern="1200" cap="none" spc="0" normalizeH="0" baseline="0" noProof="0" dirty="0">
                <a:ln>
                  <a:noFill/>
                </a:ln>
                <a:solidFill>
                  <a:srgbClr val="7D9BC6"/>
                </a:solidFill>
                <a:effectLst/>
                <a:uLnTx/>
                <a:uFillTx/>
                <a:latin typeface="Arial" panose="020B0604020202020204" pitchFamily="34" charset="0"/>
                <a:ea typeface="+mn-ea"/>
                <a:cs typeface="Arial" panose="020B0604020202020204" pitchFamily="34" charset="0"/>
              </a:rPr>
              <a:t>The Challenge</a:t>
            </a:r>
          </a:p>
        </p:txBody>
      </p:sp>
    </p:spTree>
    <p:custDataLst>
      <p:tags r:id="rId1"/>
    </p:custDataLst>
    <p:extLst>
      <p:ext uri="{BB962C8B-B14F-4D97-AF65-F5344CB8AC3E}">
        <p14:creationId xmlns:p14="http://schemas.microsoft.com/office/powerpoint/2010/main" val="23260088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3907"/>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123909"/>
                                        </p:tgtEl>
                                        <p:attrNameLst>
                                          <p:attrName>style.visibility</p:attrName>
                                        </p:attrNameLst>
                                      </p:cBhvr>
                                      <p:to>
                                        <p:strVal val="visible"/>
                                      </p:to>
                                    </p:set>
                                    <p:animEffect transition="in" filter="wipe(left)">
                                      <p:cBhvr>
                                        <p:cTn id="10"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P spid="12390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ctrTitle"/>
          </p:nvPr>
        </p:nvSpPr>
        <p:spPr>
          <a:xfrm>
            <a:off x="1066800" y="990600"/>
            <a:ext cx="7315200" cy="1470025"/>
          </a:xfrm>
          <a:noFill/>
        </p:spPr>
        <p:txBody>
          <a:bodyPr/>
          <a:lstStyle/>
          <a:p>
            <a:r>
              <a:rPr lang="en-GB" altLang="zh-CN" dirty="0">
                <a:solidFill>
                  <a:srgbClr val="0000FF"/>
                </a:solidFill>
                <a:latin typeface="High Tower Text" panose="02040502050506030303" pitchFamily="18" charset="0"/>
                <a:ea typeface="SimSun" panose="02010600030101010101" pitchFamily="2" charset="-122"/>
              </a:rPr>
              <a:t>Hosted software Server Virtualization</a:t>
            </a:r>
          </a:p>
        </p:txBody>
      </p:sp>
      <p:sp>
        <p:nvSpPr>
          <p:cNvPr id="13315" name="Rectangle 3"/>
          <p:cNvSpPr txBox="1">
            <a:spLocks noChangeArrowheads="1"/>
          </p:cNvSpPr>
          <p:nvPr/>
        </p:nvSpPr>
        <p:spPr bwMode="auto">
          <a:xfrm>
            <a:off x="2971800" y="2819400"/>
            <a:ext cx="3128963"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457200" indent="-457200">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457200" marR="0" lvl="0" indent="-4572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altLang="zh-CN" sz="2800" b="0" i="0" u="none" strike="noStrike" kern="1200" cap="none" spc="0" normalizeH="0" baseline="0" noProof="0" dirty="0">
                <a:ln>
                  <a:noFill/>
                </a:ln>
                <a:solidFill>
                  <a:prstClr val="black"/>
                </a:solidFill>
                <a:effectLst/>
                <a:uLnTx/>
                <a:uFillTx/>
                <a:latin typeface="Segoe UI" charset="0"/>
                <a:ea typeface="宋体" charset="0"/>
                <a:cs typeface="宋体" charset="0"/>
              </a:rPr>
              <a:t>VMware Server</a:t>
            </a:r>
          </a:p>
        </p:txBody>
      </p:sp>
    </p:spTree>
    <p:extLst>
      <p:ext uri="{BB962C8B-B14F-4D97-AF65-F5344CB8AC3E}">
        <p14:creationId xmlns:p14="http://schemas.microsoft.com/office/powerpoint/2010/main" val="2421932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44450" y="990600"/>
            <a:ext cx="9296400" cy="1143000"/>
          </a:xfrm>
          <a:noFill/>
        </p:spPr>
        <p:txBody>
          <a:bodyPr/>
          <a:lstStyle/>
          <a:p>
            <a:r>
              <a:rPr lang="en-GB" altLang="zh-CN" sz="3600" dirty="0">
                <a:solidFill>
                  <a:srgbClr val="0000FF"/>
                </a:solidFill>
                <a:latin typeface="High Tower Text" panose="02040502050506030303" pitchFamily="18" charset="0"/>
                <a:ea typeface="SimSun" panose="02010600030101010101" pitchFamily="2" charset="-122"/>
              </a:rPr>
              <a:t>Software Server Virtualization Architecture</a:t>
            </a:r>
            <a:endParaRPr lang="en-GB" altLang="zh-CN" sz="3600" dirty="0">
              <a:solidFill>
                <a:srgbClr val="0000FF"/>
              </a:solidFill>
              <a:latin typeface="High Tower Text" panose="02040502050506030303" pitchFamily="18" charset="0"/>
              <a:ea typeface="华文新魏" charset="0"/>
              <a:cs typeface="Segoe UI" panose="020B0502040204020203" pitchFamily="34" charset="0"/>
            </a:endParaRPr>
          </a:p>
        </p:txBody>
      </p:sp>
      <p:sp>
        <p:nvSpPr>
          <p:cNvPr id="14339" name="Text Box 3"/>
          <p:cNvSpPr txBox="1">
            <a:spLocks noChangeArrowheads="1"/>
          </p:cNvSpPr>
          <p:nvPr/>
        </p:nvSpPr>
        <p:spPr bwMode="auto">
          <a:xfrm>
            <a:off x="2362200" y="5410200"/>
            <a:ext cx="388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4340" name="Text Box 4"/>
          <p:cNvSpPr txBox="1">
            <a:spLocks noChangeArrowheads="1"/>
          </p:cNvSpPr>
          <p:nvPr/>
        </p:nvSpPr>
        <p:spPr bwMode="auto">
          <a:xfrm>
            <a:off x="2057400" y="5029200"/>
            <a:ext cx="5486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4341" name="Rectangle 5"/>
          <p:cNvSpPr>
            <a:spLocks noChangeArrowheads="1"/>
          </p:cNvSpPr>
          <p:nvPr/>
        </p:nvSpPr>
        <p:spPr bwMode="auto">
          <a:xfrm>
            <a:off x="1065213" y="5591175"/>
            <a:ext cx="7313612"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42" name="Rectangle 6"/>
          <p:cNvSpPr>
            <a:spLocks noChangeArrowheads="1"/>
          </p:cNvSpPr>
          <p:nvPr/>
        </p:nvSpPr>
        <p:spPr bwMode="auto">
          <a:xfrm>
            <a:off x="1065213" y="4813300"/>
            <a:ext cx="7313612"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43" name="Text Box 7"/>
          <p:cNvSpPr txBox="1">
            <a:spLocks noChangeArrowheads="1"/>
          </p:cNvSpPr>
          <p:nvPr/>
        </p:nvSpPr>
        <p:spPr bwMode="auto">
          <a:xfrm>
            <a:off x="1524000" y="5715000"/>
            <a:ext cx="624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Hardware</a:t>
            </a:r>
          </a:p>
        </p:txBody>
      </p:sp>
      <p:sp>
        <p:nvSpPr>
          <p:cNvPr id="14344" name="Text Box 8"/>
          <p:cNvSpPr txBox="1">
            <a:spLocks noChangeArrowheads="1"/>
          </p:cNvSpPr>
          <p:nvPr/>
        </p:nvSpPr>
        <p:spPr bwMode="auto">
          <a:xfrm>
            <a:off x="1600200" y="4953000"/>
            <a:ext cx="6172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charset="0"/>
                <a:ea typeface="宋体" charset="0"/>
                <a:cs typeface="Segoe UI" charset="0"/>
              </a:rPr>
              <a:t>Host OS (Server Products)</a:t>
            </a:r>
          </a:p>
        </p:txBody>
      </p:sp>
      <p:sp>
        <p:nvSpPr>
          <p:cNvPr id="14345" name="Rectangle 9"/>
          <p:cNvSpPr>
            <a:spLocks noChangeArrowheads="1"/>
          </p:cNvSpPr>
          <p:nvPr/>
        </p:nvSpPr>
        <p:spPr bwMode="auto">
          <a:xfrm>
            <a:off x="1065213" y="4038600"/>
            <a:ext cx="7313612"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46" name="Text Box 10"/>
          <p:cNvSpPr txBox="1">
            <a:spLocks noChangeArrowheads="1"/>
          </p:cNvSpPr>
          <p:nvPr/>
        </p:nvSpPr>
        <p:spPr bwMode="auto">
          <a:xfrm>
            <a:off x="1409700" y="4151313"/>
            <a:ext cx="6705600"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Segoe UI" charset="0"/>
                <a:ea typeface="宋体" charset="0"/>
                <a:cs typeface="Segoe UI" charset="0"/>
              </a:rPr>
              <a:t>Virtual Machine Manager </a:t>
            </a:r>
            <a:r>
              <a:rPr kumimoji="0" lang="en-US" altLang="zh-CN" sz="2400" b="0" i="0" u="none" strike="noStrike" kern="1200" cap="none" spc="0" normalizeH="0" baseline="0" noProof="0" dirty="0">
                <a:ln>
                  <a:noFill/>
                </a:ln>
                <a:solidFill>
                  <a:prstClr val="black"/>
                </a:solidFill>
                <a:effectLst/>
                <a:uLnTx/>
                <a:uFillTx/>
                <a:latin typeface="Segoe UI" charset="0"/>
                <a:ea typeface="宋体" charset="0"/>
                <a:cs typeface="Segoe UI" charset="0"/>
              </a:rPr>
              <a:t>(Server Products)</a:t>
            </a:r>
          </a:p>
        </p:txBody>
      </p:sp>
      <p:sp>
        <p:nvSpPr>
          <p:cNvPr id="14347" name="Rectangle 11"/>
          <p:cNvSpPr>
            <a:spLocks noChangeArrowheads="1"/>
          </p:cNvSpPr>
          <p:nvPr/>
        </p:nvSpPr>
        <p:spPr bwMode="auto">
          <a:xfrm>
            <a:off x="1066800" y="2209800"/>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48" name="Rectangle 12"/>
          <p:cNvSpPr>
            <a:spLocks noChangeArrowheads="1"/>
          </p:cNvSpPr>
          <p:nvPr/>
        </p:nvSpPr>
        <p:spPr bwMode="auto">
          <a:xfrm>
            <a:off x="3579813"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49" name="Rectangle 13"/>
          <p:cNvSpPr>
            <a:spLocks noChangeArrowheads="1"/>
          </p:cNvSpPr>
          <p:nvPr/>
        </p:nvSpPr>
        <p:spPr bwMode="auto">
          <a:xfrm>
            <a:off x="6092825"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4350" name="Line 14"/>
          <p:cNvSpPr>
            <a:spLocks noChangeShapeType="1"/>
          </p:cNvSpPr>
          <p:nvPr/>
        </p:nvSpPr>
        <p:spPr bwMode="auto">
          <a:xfrm>
            <a:off x="10652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51" name="Text Box 15"/>
          <p:cNvSpPr txBox="1">
            <a:spLocks noChangeArrowheads="1"/>
          </p:cNvSpPr>
          <p:nvPr/>
        </p:nvSpPr>
        <p:spPr bwMode="auto">
          <a:xfrm>
            <a:off x="1219200" y="3429000"/>
            <a:ext cx="1981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4352" name="Text Box 16"/>
          <p:cNvSpPr txBox="1">
            <a:spLocks noChangeArrowheads="1"/>
          </p:cNvSpPr>
          <p:nvPr/>
        </p:nvSpPr>
        <p:spPr bwMode="auto">
          <a:xfrm>
            <a:off x="1219200" y="3397250"/>
            <a:ext cx="20574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4353" name="Text Box 18"/>
          <p:cNvSpPr txBox="1">
            <a:spLocks noChangeArrowheads="1"/>
          </p:cNvSpPr>
          <p:nvPr/>
        </p:nvSpPr>
        <p:spPr bwMode="auto">
          <a:xfrm>
            <a:off x="5978525" y="2757488"/>
            <a:ext cx="251460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(VMware ESX)</a:t>
            </a:r>
          </a:p>
        </p:txBody>
      </p:sp>
      <p:sp>
        <p:nvSpPr>
          <p:cNvPr id="14354" name="Text Box 19"/>
          <p:cNvSpPr txBox="1">
            <a:spLocks noChangeArrowheads="1"/>
          </p:cNvSpPr>
          <p:nvPr/>
        </p:nvSpPr>
        <p:spPr bwMode="auto">
          <a:xfrm>
            <a:off x="3733800" y="2344738"/>
            <a:ext cx="1905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4355" name="Text Box 20"/>
          <p:cNvSpPr txBox="1">
            <a:spLocks noChangeArrowheads="1"/>
          </p:cNvSpPr>
          <p:nvPr/>
        </p:nvSpPr>
        <p:spPr bwMode="auto">
          <a:xfrm>
            <a:off x="3695700" y="3395663"/>
            <a:ext cx="2133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4356" name="Text Box 21"/>
          <p:cNvSpPr txBox="1">
            <a:spLocks noChangeArrowheads="1"/>
          </p:cNvSpPr>
          <p:nvPr/>
        </p:nvSpPr>
        <p:spPr bwMode="auto">
          <a:xfrm>
            <a:off x="6203950" y="3397250"/>
            <a:ext cx="2133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4357" name="Line 22"/>
          <p:cNvSpPr>
            <a:spLocks noChangeShapeType="1"/>
          </p:cNvSpPr>
          <p:nvPr/>
        </p:nvSpPr>
        <p:spPr bwMode="auto">
          <a:xfrm>
            <a:off x="35798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58" name="Line 23"/>
          <p:cNvSpPr>
            <a:spLocks noChangeShapeType="1"/>
          </p:cNvSpPr>
          <p:nvPr/>
        </p:nvSpPr>
        <p:spPr bwMode="auto">
          <a:xfrm>
            <a:off x="6092825"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59" name="Text Box 24"/>
          <p:cNvSpPr txBox="1">
            <a:spLocks noChangeArrowheads="1"/>
          </p:cNvSpPr>
          <p:nvPr/>
        </p:nvSpPr>
        <p:spPr bwMode="auto">
          <a:xfrm>
            <a:off x="1484313" y="2757488"/>
            <a:ext cx="1449387"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(Windows)</a:t>
            </a:r>
          </a:p>
        </p:txBody>
      </p:sp>
      <p:sp>
        <p:nvSpPr>
          <p:cNvPr id="14360" name="Text Box 25"/>
          <p:cNvSpPr txBox="1">
            <a:spLocks noChangeArrowheads="1"/>
          </p:cNvSpPr>
          <p:nvPr/>
        </p:nvSpPr>
        <p:spPr bwMode="auto">
          <a:xfrm>
            <a:off x="3619500" y="2757488"/>
            <a:ext cx="2362200"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(Linux)</a:t>
            </a:r>
          </a:p>
        </p:txBody>
      </p:sp>
      <p:sp>
        <p:nvSpPr>
          <p:cNvPr id="14361" name="Line 26"/>
          <p:cNvSpPr>
            <a:spLocks noChangeShapeType="1"/>
          </p:cNvSpPr>
          <p:nvPr/>
        </p:nvSpPr>
        <p:spPr bwMode="auto">
          <a:xfrm>
            <a:off x="6092825"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62" name="Line 27"/>
          <p:cNvSpPr>
            <a:spLocks noChangeShapeType="1"/>
          </p:cNvSpPr>
          <p:nvPr/>
        </p:nvSpPr>
        <p:spPr bwMode="auto">
          <a:xfrm>
            <a:off x="35798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63" name="Line 28"/>
          <p:cNvSpPr>
            <a:spLocks noChangeShapeType="1"/>
          </p:cNvSpPr>
          <p:nvPr/>
        </p:nvSpPr>
        <p:spPr bwMode="auto">
          <a:xfrm>
            <a:off x="10652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64" name="Text Box 29"/>
          <p:cNvSpPr txBox="1">
            <a:spLocks noChangeArrowheads="1"/>
          </p:cNvSpPr>
          <p:nvPr/>
        </p:nvSpPr>
        <p:spPr bwMode="auto">
          <a:xfrm>
            <a:off x="1255713" y="2344738"/>
            <a:ext cx="1905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Segoe UI" charset="0"/>
                <a:ea typeface="宋体" charset="0"/>
                <a:cs typeface="Segoe UI" charset="0"/>
              </a:rPr>
              <a:t>Applications</a:t>
            </a:r>
          </a:p>
        </p:txBody>
      </p:sp>
      <p:sp>
        <p:nvSpPr>
          <p:cNvPr id="14365" name="Text Box 30"/>
          <p:cNvSpPr txBox="1">
            <a:spLocks noChangeArrowheads="1"/>
          </p:cNvSpPr>
          <p:nvPr/>
        </p:nvSpPr>
        <p:spPr bwMode="auto">
          <a:xfrm>
            <a:off x="6283325" y="2344738"/>
            <a:ext cx="1905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4366" name="Line 36"/>
          <p:cNvSpPr>
            <a:spLocks noChangeShapeType="1"/>
          </p:cNvSpPr>
          <p:nvPr/>
        </p:nvSpPr>
        <p:spPr bwMode="auto">
          <a:xfrm>
            <a:off x="381000" y="3927475"/>
            <a:ext cx="8229600"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67" name="Text Box 37"/>
          <p:cNvSpPr txBox="1">
            <a:spLocks noChangeArrowheads="1"/>
          </p:cNvSpPr>
          <p:nvPr/>
        </p:nvSpPr>
        <p:spPr bwMode="auto">
          <a:xfrm rot="10800000">
            <a:off x="457200" y="2209800"/>
            <a:ext cx="458788"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Segoe UI" charset="0"/>
                <a:ea typeface="宋体" charset="0"/>
                <a:cs typeface="Segoe UI" charset="0"/>
              </a:rPr>
              <a:t>V </a:t>
            </a:r>
            <a:r>
              <a:rPr kumimoji="0" lang="en-US" altLang="zh-CN" sz="1800" b="1" i="0" u="none" strike="noStrike" kern="1200" cap="none" spc="0" normalizeH="0" baseline="0" noProof="0" dirty="0" err="1">
                <a:ln>
                  <a:noFill/>
                </a:ln>
                <a:solidFill>
                  <a:prstClr val="black"/>
                </a:solidFill>
                <a:effectLst/>
                <a:uLnTx/>
                <a:uFillTx/>
                <a:latin typeface="Segoe UI" charset="0"/>
                <a:ea typeface="宋体" charset="0"/>
                <a:cs typeface="Segoe UI" charset="0"/>
              </a:rPr>
              <a:t>i</a:t>
            </a:r>
            <a:r>
              <a:rPr kumimoji="0" lang="en-US" altLang="zh-CN" sz="1800" b="1" i="0" u="none" strike="noStrike" kern="1200" cap="none" spc="0" normalizeH="0" baseline="0" noProof="0" dirty="0">
                <a:ln>
                  <a:noFill/>
                </a:ln>
                <a:solidFill>
                  <a:prstClr val="black"/>
                </a:solidFill>
                <a:effectLst/>
                <a:uLnTx/>
                <a:uFillTx/>
                <a:latin typeface="Segoe UI" charset="0"/>
                <a:ea typeface="宋体" charset="0"/>
                <a:cs typeface="Segoe UI" charset="0"/>
              </a:rPr>
              <a:t> r t u a l</a:t>
            </a:r>
            <a:r>
              <a:rPr kumimoji="0" lang="en-US" altLang="zh-CN" sz="1800" b="0" i="0" u="none" strike="noStrike" kern="1200" cap="none" spc="0" normalizeH="0" baseline="0" noProof="0" dirty="0">
                <a:ln>
                  <a:noFill/>
                </a:ln>
                <a:solidFill>
                  <a:prstClr val="black"/>
                </a:solidFill>
                <a:effectLst/>
                <a:uLnTx/>
                <a:uFillTx/>
                <a:latin typeface="Segoe UI" charset="0"/>
                <a:ea typeface="宋体" charset="0"/>
                <a:cs typeface="Segoe UI" charset="0"/>
              </a:rPr>
              <a:t> </a:t>
            </a:r>
          </a:p>
        </p:txBody>
      </p:sp>
      <p:sp>
        <p:nvSpPr>
          <p:cNvPr id="14368" name="Text Box 38"/>
          <p:cNvSpPr txBox="1">
            <a:spLocks noChangeArrowheads="1"/>
          </p:cNvSpPr>
          <p:nvPr/>
        </p:nvSpPr>
        <p:spPr bwMode="auto">
          <a:xfrm rot="10800000">
            <a:off x="457200" y="4114800"/>
            <a:ext cx="458788"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P h y s i c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4369" name="Rectangle 40"/>
          <p:cNvSpPr>
            <a:spLocks noChangeArrowheads="1"/>
          </p:cNvSpPr>
          <p:nvPr/>
        </p:nvSpPr>
        <p:spPr bwMode="auto">
          <a:xfrm>
            <a:off x="381000" y="1981200"/>
            <a:ext cx="8229600" cy="4495800"/>
          </a:xfrm>
          <a:prstGeom prst="rect">
            <a:avLst/>
          </a:prstGeom>
          <a:noFill/>
          <a:ln w="9525">
            <a:solidFill>
              <a:srgbClr val="3333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Tree>
    <p:extLst>
      <p:ext uri="{BB962C8B-B14F-4D97-AF65-F5344CB8AC3E}">
        <p14:creationId xmlns:p14="http://schemas.microsoft.com/office/powerpoint/2010/main" val="10644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Effect transition="in" filter="fade">
                                      <p:cBhvr>
                                        <p:cTn id="7" dur="500"/>
                                        <p:tgtEl>
                                          <p:spTgt spid="143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fade">
                                      <p:cBhvr>
                                        <p:cTn id="10" dur="500"/>
                                        <p:tgtEl>
                                          <p:spTgt spid="14346"/>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3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347"/>
                                        </p:tgtEl>
                                        <p:attrNameLst>
                                          <p:attrName>style.visibility</p:attrName>
                                        </p:attrNameLst>
                                      </p:cBhvr>
                                      <p:to>
                                        <p:strVal val="visible"/>
                                      </p:to>
                                    </p:set>
                                    <p:animEffect transition="in" filter="fade">
                                      <p:cBhvr>
                                        <p:cTn id="18" dur="500"/>
                                        <p:tgtEl>
                                          <p:spTgt spid="143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364"/>
                                        </p:tgtEl>
                                        <p:attrNameLst>
                                          <p:attrName>style.visibility</p:attrName>
                                        </p:attrNameLst>
                                      </p:cBhvr>
                                      <p:to>
                                        <p:strVal val="visible"/>
                                      </p:to>
                                    </p:set>
                                    <p:animEffect transition="in" filter="fade">
                                      <p:cBhvr>
                                        <p:cTn id="21" dur="500"/>
                                        <p:tgtEl>
                                          <p:spTgt spid="143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359"/>
                                        </p:tgtEl>
                                        <p:attrNameLst>
                                          <p:attrName>style.visibility</p:attrName>
                                        </p:attrNameLst>
                                      </p:cBhvr>
                                      <p:to>
                                        <p:strVal val="visible"/>
                                      </p:to>
                                    </p:set>
                                    <p:animEffect transition="in" filter="fade">
                                      <p:cBhvr>
                                        <p:cTn id="24" dur="500"/>
                                        <p:tgtEl>
                                          <p:spTgt spid="143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352"/>
                                        </p:tgtEl>
                                        <p:attrNameLst>
                                          <p:attrName>style.visibility</p:attrName>
                                        </p:attrNameLst>
                                      </p:cBhvr>
                                      <p:to>
                                        <p:strVal val="visible"/>
                                      </p:to>
                                    </p:set>
                                    <p:animEffect transition="in" filter="fade">
                                      <p:cBhvr>
                                        <p:cTn id="27" dur="500"/>
                                        <p:tgtEl>
                                          <p:spTgt spid="143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350"/>
                                        </p:tgtEl>
                                        <p:attrNameLst>
                                          <p:attrName>style.visibility</p:attrName>
                                        </p:attrNameLst>
                                      </p:cBhvr>
                                      <p:to>
                                        <p:strVal val="visible"/>
                                      </p:to>
                                    </p:set>
                                    <p:animEffect transition="in" filter="fade">
                                      <p:cBhvr>
                                        <p:cTn id="30" dur="500"/>
                                        <p:tgtEl>
                                          <p:spTgt spid="14350"/>
                                        </p:tgtEl>
                                      </p:cBhvr>
                                    </p:animEffect>
                                  </p:childTnLst>
                                </p:cTn>
                              </p:par>
                              <p:par>
                                <p:cTn id="31" presetID="10" presetClass="entr" presetSubtype="0" fill="hold" grpId="0" nodeType="withEffect" nodePh="1">
                                  <p:stCondLst>
                                    <p:cond delay="0"/>
                                  </p:stCondLst>
                                  <p:endCondLst>
                                    <p:cond evt="begin" delay="0">
                                      <p:tn val="31"/>
                                    </p:cond>
                                  </p:endCondLst>
                                  <p:childTnLst>
                                    <p:set>
                                      <p:cBhvr>
                                        <p:cTn id="32" dur="1" fill="hold">
                                          <p:stCondLst>
                                            <p:cond delay="0"/>
                                          </p:stCondLst>
                                        </p:cTn>
                                        <p:tgtEl>
                                          <p:spTgt spid="14351"/>
                                        </p:tgtEl>
                                        <p:attrNameLst>
                                          <p:attrName>style.visibility</p:attrName>
                                        </p:attrNameLst>
                                      </p:cBhvr>
                                      <p:to>
                                        <p:strVal val="visible"/>
                                      </p:to>
                                    </p:set>
                                    <p:animEffect transition="in" filter="fade">
                                      <p:cBhvr>
                                        <p:cTn id="33" dur="500"/>
                                        <p:tgtEl>
                                          <p:spTgt spid="143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363"/>
                                        </p:tgtEl>
                                        <p:attrNameLst>
                                          <p:attrName>style.visibility</p:attrName>
                                        </p:attrNameLst>
                                      </p:cBhvr>
                                      <p:to>
                                        <p:strVal val="visible"/>
                                      </p:to>
                                    </p:set>
                                    <p:animEffect transition="in" filter="fade">
                                      <p:cBhvr>
                                        <p:cTn id="36" dur="500"/>
                                        <p:tgtEl>
                                          <p:spTgt spid="143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348"/>
                                        </p:tgtEl>
                                        <p:attrNameLst>
                                          <p:attrName>style.visibility</p:attrName>
                                        </p:attrNameLst>
                                      </p:cBhvr>
                                      <p:to>
                                        <p:strVal val="visible"/>
                                      </p:to>
                                    </p:set>
                                    <p:animEffect transition="in" filter="wipe(left)">
                                      <p:cBhvr>
                                        <p:cTn id="41" dur="500"/>
                                        <p:tgtEl>
                                          <p:spTgt spid="143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349"/>
                                        </p:tgtEl>
                                        <p:attrNameLst>
                                          <p:attrName>style.visibility</p:attrName>
                                        </p:attrNameLst>
                                      </p:cBhvr>
                                      <p:to>
                                        <p:strVal val="visible"/>
                                      </p:to>
                                    </p:set>
                                    <p:animEffect transition="in" filter="wipe(left)">
                                      <p:cBhvr>
                                        <p:cTn id="44" dur="500"/>
                                        <p:tgtEl>
                                          <p:spTgt spid="1434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353"/>
                                        </p:tgtEl>
                                        <p:attrNameLst>
                                          <p:attrName>style.visibility</p:attrName>
                                        </p:attrNameLst>
                                      </p:cBhvr>
                                      <p:to>
                                        <p:strVal val="visible"/>
                                      </p:to>
                                    </p:set>
                                    <p:animEffect transition="in" filter="wipe(left)">
                                      <p:cBhvr>
                                        <p:cTn id="47" dur="500"/>
                                        <p:tgtEl>
                                          <p:spTgt spid="143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354"/>
                                        </p:tgtEl>
                                        <p:attrNameLst>
                                          <p:attrName>style.visibility</p:attrName>
                                        </p:attrNameLst>
                                      </p:cBhvr>
                                      <p:to>
                                        <p:strVal val="visible"/>
                                      </p:to>
                                    </p:set>
                                    <p:animEffect transition="in" filter="wipe(left)">
                                      <p:cBhvr>
                                        <p:cTn id="50" dur="500"/>
                                        <p:tgtEl>
                                          <p:spTgt spid="1435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355"/>
                                        </p:tgtEl>
                                        <p:attrNameLst>
                                          <p:attrName>style.visibility</p:attrName>
                                        </p:attrNameLst>
                                      </p:cBhvr>
                                      <p:to>
                                        <p:strVal val="visible"/>
                                      </p:to>
                                    </p:set>
                                    <p:animEffect transition="in" filter="wipe(left)">
                                      <p:cBhvr>
                                        <p:cTn id="53" dur="500"/>
                                        <p:tgtEl>
                                          <p:spTgt spid="1435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4356"/>
                                        </p:tgtEl>
                                        <p:attrNameLst>
                                          <p:attrName>style.visibility</p:attrName>
                                        </p:attrNameLst>
                                      </p:cBhvr>
                                      <p:to>
                                        <p:strVal val="visible"/>
                                      </p:to>
                                    </p:set>
                                    <p:animEffect transition="in" filter="wipe(left)">
                                      <p:cBhvr>
                                        <p:cTn id="56" dur="500"/>
                                        <p:tgtEl>
                                          <p:spTgt spid="1435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4357"/>
                                        </p:tgtEl>
                                        <p:attrNameLst>
                                          <p:attrName>style.visibility</p:attrName>
                                        </p:attrNameLst>
                                      </p:cBhvr>
                                      <p:to>
                                        <p:strVal val="visible"/>
                                      </p:to>
                                    </p:set>
                                    <p:animEffect transition="in" filter="wipe(left)">
                                      <p:cBhvr>
                                        <p:cTn id="59" dur="500"/>
                                        <p:tgtEl>
                                          <p:spTgt spid="1435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4358"/>
                                        </p:tgtEl>
                                        <p:attrNameLst>
                                          <p:attrName>style.visibility</p:attrName>
                                        </p:attrNameLst>
                                      </p:cBhvr>
                                      <p:to>
                                        <p:strVal val="visible"/>
                                      </p:to>
                                    </p:set>
                                    <p:animEffect transition="in" filter="wipe(left)">
                                      <p:cBhvr>
                                        <p:cTn id="62" dur="500"/>
                                        <p:tgtEl>
                                          <p:spTgt spid="1435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4360"/>
                                        </p:tgtEl>
                                        <p:attrNameLst>
                                          <p:attrName>style.visibility</p:attrName>
                                        </p:attrNameLst>
                                      </p:cBhvr>
                                      <p:to>
                                        <p:strVal val="visible"/>
                                      </p:to>
                                    </p:set>
                                    <p:animEffect transition="in" filter="wipe(left)">
                                      <p:cBhvr>
                                        <p:cTn id="65" dur="500"/>
                                        <p:tgtEl>
                                          <p:spTgt spid="1436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361"/>
                                        </p:tgtEl>
                                        <p:attrNameLst>
                                          <p:attrName>style.visibility</p:attrName>
                                        </p:attrNameLst>
                                      </p:cBhvr>
                                      <p:to>
                                        <p:strVal val="visible"/>
                                      </p:to>
                                    </p:set>
                                    <p:animEffect transition="in" filter="wipe(left)">
                                      <p:cBhvr>
                                        <p:cTn id="68" dur="500"/>
                                        <p:tgtEl>
                                          <p:spTgt spid="14361"/>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4362"/>
                                        </p:tgtEl>
                                        <p:attrNameLst>
                                          <p:attrName>style.visibility</p:attrName>
                                        </p:attrNameLst>
                                      </p:cBhvr>
                                      <p:to>
                                        <p:strVal val="visible"/>
                                      </p:to>
                                    </p:set>
                                    <p:animEffect transition="in" filter="wipe(left)">
                                      <p:cBhvr>
                                        <p:cTn id="71" dur="500"/>
                                        <p:tgtEl>
                                          <p:spTgt spid="1436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4365"/>
                                        </p:tgtEl>
                                        <p:attrNameLst>
                                          <p:attrName>style.visibility</p:attrName>
                                        </p:attrNameLst>
                                      </p:cBhvr>
                                      <p:to>
                                        <p:strVal val="visible"/>
                                      </p:to>
                                    </p:set>
                                    <p:animEffect transition="in" filter="wipe(left)">
                                      <p:cBhvr>
                                        <p:cTn id="74" dur="500"/>
                                        <p:tgtEl>
                                          <p:spTgt spid="14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animBg="1"/>
      <p:bldP spid="14346" grpId="0"/>
      <p:bldP spid="14347" grpId="0" animBg="1"/>
      <p:bldP spid="14348" grpId="0" animBg="1"/>
      <p:bldP spid="14349" grpId="0" animBg="1"/>
      <p:bldP spid="14350" grpId="0" animBg="1"/>
      <p:bldP spid="14351" grpId="0"/>
      <p:bldP spid="14352" grpId="0"/>
      <p:bldP spid="14353" grpId="0"/>
      <p:bldP spid="14354" grpId="0"/>
      <p:bldP spid="14355" grpId="0"/>
      <p:bldP spid="14356" grpId="0"/>
      <p:bldP spid="14357" grpId="0" animBg="1"/>
      <p:bldP spid="14358" grpId="0" animBg="1"/>
      <p:bldP spid="14359" grpId="0"/>
      <p:bldP spid="14360" grpId="0"/>
      <p:bldP spid="14361" grpId="0" animBg="1"/>
      <p:bldP spid="14362" grpId="0" animBg="1"/>
      <p:bldP spid="14363" grpId="0" animBg="1"/>
      <p:bldP spid="14364" grpId="0"/>
      <p:bldP spid="14365" grpId="0"/>
      <p:bldP spid="143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Hosted software Virtualisation</a:t>
            </a:r>
          </a:p>
        </p:txBody>
      </p:sp>
      <p:sp>
        <p:nvSpPr>
          <p:cNvPr id="3" name="Espace réservé du contenu 2"/>
          <p:cNvSpPr>
            <a:spLocks noGrp="1"/>
          </p:cNvSpPr>
          <p:nvPr>
            <p:ph idx="1"/>
          </p:nvPr>
        </p:nvSpPr>
        <p:spPr>
          <a:xfrm>
            <a:off x="685800" y="1978496"/>
            <a:ext cx="7772400" cy="4114800"/>
          </a:xfrm>
        </p:spPr>
        <p:txBody>
          <a:bodyPr/>
          <a:lstStyle/>
          <a:p>
            <a:pPr>
              <a:defRPr/>
            </a:pPr>
            <a:r>
              <a:rPr lang="en-GB" dirty="0"/>
              <a:t>Generally more overhead and less performance than their native counterparts. </a:t>
            </a:r>
          </a:p>
          <a:p>
            <a:pPr>
              <a:defRPr/>
            </a:pPr>
            <a:r>
              <a:rPr lang="en-GB" dirty="0"/>
              <a:t>Examples:</a:t>
            </a:r>
          </a:p>
          <a:p>
            <a:pPr lvl="1">
              <a:defRPr/>
            </a:pPr>
            <a:r>
              <a:rPr lang="en-GB" dirty="0"/>
              <a:t>Microsoft Virtual Server</a:t>
            </a:r>
          </a:p>
          <a:p>
            <a:pPr lvl="1">
              <a:defRPr/>
            </a:pPr>
            <a:r>
              <a:rPr lang="en-GB" dirty="0"/>
              <a:t>VMware GSX Server for Windows </a:t>
            </a:r>
          </a:p>
          <a:p>
            <a:pPr lvl="1">
              <a:defRPr/>
            </a:pPr>
            <a:r>
              <a:rPr lang="en-GB" dirty="0"/>
              <a:t>VMware GSX Server for Linux</a:t>
            </a:r>
          </a:p>
          <a:p>
            <a:pPr lvl="1">
              <a:defRPr/>
            </a:pPr>
            <a:r>
              <a:rPr lang="en-GB" dirty="0">
                <a:ea typeface="ＭＳ Ｐゴシック" charset="0"/>
              </a:rPr>
              <a:t>VMware workstation</a:t>
            </a:r>
          </a:p>
          <a:p>
            <a:endParaRPr lang="en-GB" dirty="0"/>
          </a:p>
          <a:p>
            <a:pPr marL="0" indent="0" algn="r">
              <a:buNone/>
            </a:pPr>
            <a:r>
              <a:rPr lang="en-GB" sz="2000" dirty="0"/>
              <a:t>Special case: OS level virtualisation </a:t>
            </a:r>
            <a:r>
              <a:rPr lang="en-GB" sz="2000" dirty="0">
                <a:sym typeface="Wingdings" panose="05000000000000000000" pitchFamily="2" charset="2"/>
              </a:rPr>
              <a:t></a:t>
            </a:r>
            <a:endParaRPr lang="en-GB" sz="2000" dirty="0"/>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16</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1625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17</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7" name="Image 6"/>
          <p:cNvPicPr>
            <a:picLocks noChangeAspect="1"/>
          </p:cNvPicPr>
          <p:nvPr/>
        </p:nvPicPr>
        <p:blipFill>
          <a:blip r:embed="rId3"/>
          <a:stretch>
            <a:fillRect/>
          </a:stretch>
        </p:blipFill>
        <p:spPr>
          <a:xfrm>
            <a:off x="12174" y="0"/>
            <a:ext cx="9131825" cy="6858000"/>
          </a:xfrm>
          <a:prstGeom prst="rect">
            <a:avLst/>
          </a:prstGeom>
        </p:spPr>
      </p:pic>
    </p:spTree>
    <p:extLst>
      <p:ext uri="{BB962C8B-B14F-4D97-AF65-F5344CB8AC3E}">
        <p14:creationId xmlns:p14="http://schemas.microsoft.com/office/powerpoint/2010/main" val="9873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OS level Virtualisation</a:t>
            </a:r>
          </a:p>
        </p:txBody>
      </p:sp>
      <p:sp>
        <p:nvSpPr>
          <p:cNvPr id="3" name="Espace réservé du contenu 2"/>
          <p:cNvSpPr>
            <a:spLocks noGrp="1"/>
          </p:cNvSpPr>
          <p:nvPr>
            <p:ph idx="1"/>
          </p:nvPr>
        </p:nvSpPr>
        <p:spPr>
          <a:xfrm>
            <a:off x="685800" y="1978496"/>
            <a:ext cx="7990656" cy="4114800"/>
          </a:xfrm>
        </p:spPr>
        <p:txBody>
          <a:bodyPr/>
          <a:lstStyle/>
          <a:p>
            <a:pPr>
              <a:defRPr/>
            </a:pPr>
            <a:r>
              <a:rPr lang="en-GB" dirty="0">
                <a:latin typeface="Times New Roman" panose="02020603050405020304" pitchFamily="18" charset="0"/>
              </a:rPr>
              <a:t>No real hypervisor, only use host OS capabilities</a:t>
            </a:r>
          </a:p>
          <a:p>
            <a:pPr>
              <a:defRPr/>
            </a:pPr>
            <a:r>
              <a:rPr lang="en-GB" dirty="0">
                <a:latin typeface="Times New Roman" panose="02020603050405020304" pitchFamily="18" charset="0"/>
              </a:rPr>
              <a:t>Fast, lightweight, and efficient</a:t>
            </a:r>
          </a:p>
          <a:p>
            <a:pPr>
              <a:defRPr/>
            </a:pPr>
            <a:r>
              <a:rPr lang="en-GB" dirty="0">
                <a:latin typeface="Times New Roman" panose="02020603050405020304" pitchFamily="18" charset="0"/>
              </a:rPr>
              <a:t>Very limited functionality</a:t>
            </a:r>
          </a:p>
          <a:p>
            <a:pPr lvl="1">
              <a:defRPr/>
            </a:pPr>
            <a:r>
              <a:rPr lang="en-GB" dirty="0">
                <a:latin typeface="Times New Roman" panose="02020603050405020304" pitchFamily="18" charset="0"/>
              </a:rPr>
              <a:t>Same OS everywhere</a:t>
            </a:r>
          </a:p>
          <a:p>
            <a:pPr lvl="1">
              <a:defRPr/>
            </a:pPr>
            <a:r>
              <a:rPr lang="en-GB" dirty="0">
                <a:latin typeface="Times New Roman" panose="02020603050405020304" pitchFamily="18" charset="0"/>
              </a:rPr>
              <a:t>relying on the Host OS for CPU scheduling, memory management</a:t>
            </a:r>
          </a:p>
          <a:p>
            <a:pPr>
              <a:defRPr/>
            </a:pPr>
            <a:r>
              <a:rPr lang="en-GB" dirty="0">
                <a:latin typeface="Times New Roman" panose="02020603050405020304" pitchFamily="18" charset="0"/>
              </a:rPr>
              <a:t>Examples:</a:t>
            </a:r>
          </a:p>
          <a:p>
            <a:pPr lvl="1">
              <a:defRPr/>
            </a:pPr>
            <a:r>
              <a:rPr lang="en-GB" dirty="0">
                <a:latin typeface="Times New Roman" panose="02020603050405020304" pitchFamily="18" charset="0"/>
              </a:rPr>
              <a:t>Very UNIX oriented: </a:t>
            </a:r>
            <a:r>
              <a:rPr lang="en-GB" dirty="0" err="1">
                <a:latin typeface="Times New Roman" panose="02020603050405020304" pitchFamily="18" charset="0"/>
              </a:rPr>
              <a:t>OpenVZ</a:t>
            </a:r>
            <a:r>
              <a:rPr lang="en-GB" dirty="0">
                <a:latin typeface="Times New Roman" panose="02020603050405020304" pitchFamily="18" charset="0"/>
              </a:rPr>
              <a:t>, </a:t>
            </a:r>
            <a:r>
              <a:rPr lang="en-GB" dirty="0" err="1">
                <a:latin typeface="Times New Roman" panose="02020603050405020304" pitchFamily="18" charset="0"/>
              </a:rPr>
              <a:t>Virtuozzo</a:t>
            </a:r>
            <a:r>
              <a:rPr lang="en-GB" dirty="0">
                <a:latin typeface="Times New Roman" panose="02020603050405020304" pitchFamily="18" charset="0"/>
              </a:rPr>
              <a:t>, Solaris Zones</a:t>
            </a:r>
          </a:p>
          <a:p>
            <a:pPr lvl="1">
              <a:defRPr/>
            </a:pPr>
            <a:r>
              <a:rPr lang="en-GB" dirty="0">
                <a:latin typeface="Times New Roman" panose="02020603050405020304" pitchFamily="18" charset="0"/>
              </a:rPr>
              <a:t>PC</a:t>
            </a: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18</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3492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ctrTitle"/>
          </p:nvPr>
        </p:nvSpPr>
        <p:spPr>
          <a:xfrm>
            <a:off x="685800" y="990600"/>
            <a:ext cx="7772400" cy="1470025"/>
          </a:xfrm>
          <a:noFill/>
        </p:spPr>
        <p:txBody>
          <a:bodyPr/>
          <a:lstStyle/>
          <a:p>
            <a:r>
              <a:rPr lang="en-GB" altLang="zh-CN" dirty="0" err="1">
                <a:solidFill>
                  <a:srgbClr val="0000FF"/>
                </a:solidFill>
                <a:latin typeface="High Tower Text" panose="02040502050506030303" pitchFamily="18" charset="0"/>
                <a:ea typeface="SimSun" panose="02010600030101010101" pitchFamily="2" charset="-122"/>
              </a:rPr>
              <a:t>HardV</a:t>
            </a:r>
            <a:r>
              <a:rPr lang="en-GB" altLang="zh-CN" dirty="0">
                <a:solidFill>
                  <a:srgbClr val="0000FF"/>
                </a:solidFill>
                <a:latin typeface="High Tower Text" panose="02040502050506030303" pitchFamily="18" charset="0"/>
                <a:ea typeface="SimSun" panose="02010600030101010101" pitchFamily="2" charset="-122"/>
              </a:rPr>
              <a:t> Server Virtualization</a:t>
            </a:r>
          </a:p>
        </p:txBody>
      </p:sp>
      <p:sp>
        <p:nvSpPr>
          <p:cNvPr id="30722" name="Rectangle 3"/>
          <p:cNvSpPr>
            <a:spLocks noGrp="1" noChangeArrowheads="1"/>
          </p:cNvSpPr>
          <p:nvPr>
            <p:ph type="subTitle" idx="1"/>
          </p:nvPr>
        </p:nvSpPr>
        <p:spPr>
          <a:xfrm>
            <a:off x="2209800" y="2286000"/>
            <a:ext cx="5105400" cy="3657600"/>
          </a:xfrm>
        </p:spPr>
        <p:txBody>
          <a:bodyPr/>
          <a:lstStyle/>
          <a:p>
            <a:pPr marL="457200" indent="-457200" algn="l">
              <a:buFontTx/>
              <a:buChar char="•"/>
            </a:pPr>
            <a:r>
              <a:rPr lang="en-GB" altLang="zh-CN" sz="2800" dirty="0">
                <a:solidFill>
                  <a:schemeClr val="bg2">
                    <a:lumMod val="25000"/>
                  </a:schemeClr>
                </a:solidFill>
                <a:latin typeface="Segoe UI" panose="020B0502040204020203" pitchFamily="34" charset="0"/>
                <a:ea typeface="SimSun" panose="02010600030101010101" pitchFamily="2" charset="-122"/>
              </a:rPr>
              <a:t>Microsoft Virtual Server</a:t>
            </a:r>
          </a:p>
          <a:p>
            <a:pPr marL="457200" indent="-457200" algn="l">
              <a:buFontTx/>
              <a:buChar char="•"/>
            </a:pPr>
            <a:r>
              <a:rPr lang="en-GB" altLang="zh-CN" sz="2800" dirty="0">
                <a:solidFill>
                  <a:schemeClr val="bg2">
                    <a:lumMod val="25000"/>
                  </a:schemeClr>
                </a:solidFill>
                <a:latin typeface="Segoe UI" panose="020B0502040204020203" pitchFamily="34" charset="0"/>
                <a:ea typeface="SimSun" panose="02010600030101010101" pitchFamily="2" charset="-122"/>
              </a:rPr>
              <a:t>Citrix </a:t>
            </a:r>
            <a:r>
              <a:rPr lang="en-GB" altLang="zh-CN" sz="2800" dirty="0" err="1">
                <a:solidFill>
                  <a:schemeClr val="bg2">
                    <a:lumMod val="25000"/>
                  </a:schemeClr>
                </a:solidFill>
                <a:latin typeface="Segoe UI" panose="020B0502040204020203" pitchFamily="34" charset="0"/>
                <a:ea typeface="SimSun" panose="02010600030101010101" pitchFamily="2" charset="-122"/>
              </a:rPr>
              <a:t>XenServer</a:t>
            </a:r>
            <a:endParaRPr lang="en-GB" altLang="zh-CN" sz="2800" dirty="0">
              <a:solidFill>
                <a:schemeClr val="bg2">
                  <a:lumMod val="25000"/>
                </a:schemeClr>
              </a:solidFill>
              <a:latin typeface="Segoe UI" panose="020B0502040204020203" pitchFamily="34" charset="0"/>
              <a:ea typeface="SimSun" panose="02010600030101010101" pitchFamily="2" charset="-122"/>
            </a:endParaRPr>
          </a:p>
          <a:p>
            <a:pPr marL="457200" indent="-457200" algn="l">
              <a:buFontTx/>
              <a:buChar char="•"/>
            </a:pPr>
            <a:endParaRPr lang="en-GB" altLang="zh-CN" sz="2800" dirty="0">
              <a:solidFill>
                <a:schemeClr val="bg2">
                  <a:lumMod val="25000"/>
                </a:schemeClr>
              </a:solidFill>
              <a:latin typeface="Segoe UI" panose="020B0502040204020203" pitchFamily="34" charset="0"/>
              <a:ea typeface="SimSun" panose="02010600030101010101" pitchFamily="2" charset="-122"/>
            </a:endParaRPr>
          </a:p>
          <a:p>
            <a:pPr marL="457200" indent="-457200" algn="l">
              <a:buFontTx/>
              <a:buChar char="•"/>
            </a:pPr>
            <a:r>
              <a:rPr lang="en-GB" altLang="zh-CN" sz="2800" dirty="0">
                <a:solidFill>
                  <a:schemeClr val="bg2">
                    <a:lumMod val="25000"/>
                  </a:schemeClr>
                </a:solidFill>
                <a:latin typeface="Segoe UI" panose="020B0502040204020203" pitchFamily="34" charset="0"/>
                <a:ea typeface="SimSun" panose="02010600030101010101" pitchFamily="2" charset="-122"/>
              </a:rPr>
              <a:t>VMware ESX Server</a:t>
            </a:r>
          </a:p>
          <a:p>
            <a:pPr marL="457200" indent="-457200" algn="l">
              <a:buFontTx/>
              <a:buChar char="•"/>
            </a:pPr>
            <a:r>
              <a:rPr lang="en-GB" altLang="zh-CN" sz="2800" dirty="0">
                <a:solidFill>
                  <a:schemeClr val="bg2">
                    <a:lumMod val="25000"/>
                  </a:schemeClr>
                </a:solidFill>
                <a:latin typeface="Segoe UI" panose="020B0502040204020203" pitchFamily="34" charset="0"/>
                <a:ea typeface="SimSun" panose="02010600030101010101" pitchFamily="2" charset="-122"/>
              </a:rPr>
              <a:t>Microsoft Hyper-V Server</a:t>
            </a:r>
          </a:p>
          <a:p>
            <a:pPr marL="457200" indent="-457200" algn="l"/>
            <a:endParaRPr lang="en-GB" altLang="zh-CN" sz="2800" dirty="0">
              <a:solidFill>
                <a:schemeClr val="bg2">
                  <a:lumMod val="25000"/>
                </a:schemeClr>
              </a:solidFill>
              <a:latin typeface="Segoe UI" panose="020B0502040204020203" pitchFamily="34" charset="0"/>
              <a:ea typeface="SimSun" panose="02010600030101010101" pitchFamily="2" charset="-122"/>
            </a:endParaRPr>
          </a:p>
          <a:p>
            <a:pPr marL="457200" indent="-457200" algn="l">
              <a:buFontTx/>
              <a:buChar char="•"/>
            </a:pPr>
            <a:r>
              <a:rPr lang="en-GB" altLang="zh-CN" sz="2800" dirty="0">
                <a:solidFill>
                  <a:schemeClr val="bg2">
                    <a:lumMod val="25000"/>
                  </a:schemeClr>
                </a:solidFill>
                <a:latin typeface="Segoe UI" panose="020B0502040204020203" pitchFamily="34" charset="0"/>
                <a:ea typeface="SimSun" panose="02010600030101010101" pitchFamily="2" charset="-122"/>
              </a:rPr>
              <a:t>VMware </a:t>
            </a:r>
            <a:r>
              <a:rPr lang="en-GB" altLang="zh-CN" sz="2800" dirty="0" err="1">
                <a:solidFill>
                  <a:schemeClr val="bg2">
                    <a:lumMod val="25000"/>
                  </a:schemeClr>
                </a:solidFill>
                <a:latin typeface="Segoe UI" panose="020B0502040204020203" pitchFamily="34" charset="0"/>
                <a:ea typeface="SimSun" panose="02010600030101010101" pitchFamily="2" charset="-122"/>
              </a:rPr>
              <a:t>ESXi</a:t>
            </a:r>
            <a:r>
              <a:rPr lang="en-GB" altLang="zh-CN" sz="2800" dirty="0">
                <a:solidFill>
                  <a:schemeClr val="bg2">
                    <a:lumMod val="25000"/>
                  </a:schemeClr>
                </a:solidFill>
                <a:latin typeface="Segoe UI" panose="020B0502040204020203" pitchFamily="34" charset="0"/>
                <a:ea typeface="SimSun" panose="02010600030101010101" pitchFamily="2" charset="-122"/>
              </a:rPr>
              <a:t> Server</a:t>
            </a:r>
          </a:p>
        </p:txBody>
      </p:sp>
    </p:spTree>
    <p:extLst>
      <p:ext uri="{BB962C8B-B14F-4D97-AF65-F5344CB8AC3E}">
        <p14:creationId xmlns:p14="http://schemas.microsoft.com/office/powerpoint/2010/main" val="371213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Sources</a:t>
            </a:r>
          </a:p>
        </p:txBody>
      </p:sp>
      <p:sp>
        <p:nvSpPr>
          <p:cNvPr id="3" name="Espace réservé du contenu 2"/>
          <p:cNvSpPr>
            <a:spLocks noGrp="1"/>
          </p:cNvSpPr>
          <p:nvPr>
            <p:ph idx="1"/>
          </p:nvPr>
        </p:nvSpPr>
        <p:spPr/>
        <p:txBody>
          <a:bodyPr/>
          <a:lstStyle/>
          <a:p>
            <a:r>
              <a:rPr lang="en-GB" dirty="0"/>
              <a:t>Tanenbaum &amp; Bos – Modern Operating Systems</a:t>
            </a:r>
          </a:p>
          <a:p>
            <a:r>
              <a:rPr lang="en-GB" dirty="0"/>
              <a:t>BNP Paribas &amp; BNPP Fortis presentations</a:t>
            </a:r>
          </a:p>
          <a:p>
            <a:r>
              <a:rPr lang="en-GB" dirty="0"/>
              <a:t>VMware presentations</a:t>
            </a:r>
          </a:p>
          <a:p>
            <a:r>
              <a:rPr lang="en-GB" dirty="0"/>
              <a:t>Microsoft MSDN</a:t>
            </a:r>
          </a:p>
          <a:p>
            <a:r>
              <a:rPr lang="en-GB" dirty="0"/>
              <a:t>Wikipedia</a:t>
            </a:r>
          </a:p>
          <a:p>
            <a:r>
              <a:rPr lang="en-GB" dirty="0" err="1"/>
              <a:t>Scribd</a:t>
            </a:r>
            <a:r>
              <a:rPr lang="en-GB" dirty="0"/>
              <a:t> presentations </a:t>
            </a:r>
            <a:r>
              <a:rPr lang="en-GB" sz="2000" dirty="0"/>
              <a:t>(</a:t>
            </a:r>
            <a:r>
              <a:rPr lang="en-GB" sz="2000" dirty="0" err="1"/>
              <a:t>Abhished</a:t>
            </a:r>
            <a:r>
              <a:rPr lang="en-GB" sz="2000" dirty="0"/>
              <a:t> Seth…)</a:t>
            </a:r>
          </a:p>
          <a:p>
            <a:r>
              <a:rPr lang="en-GB" dirty="0"/>
              <a:t>Free presentations</a:t>
            </a:r>
          </a:p>
          <a:p>
            <a:endParaRPr lang="en-GB" sz="2000"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2</a:t>
            </a:fld>
            <a:endParaRPr lang="en-US" altLang="fr-FR"/>
          </a:p>
        </p:txBody>
      </p:sp>
    </p:spTree>
    <p:extLst>
      <p:ext uri="{BB962C8B-B14F-4D97-AF65-F5344CB8AC3E}">
        <p14:creationId xmlns:p14="http://schemas.microsoft.com/office/powerpoint/2010/main" val="1758943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20</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7" name="Image 6"/>
          <p:cNvPicPr>
            <a:picLocks noChangeAspect="1"/>
          </p:cNvPicPr>
          <p:nvPr/>
        </p:nvPicPr>
        <p:blipFill>
          <a:blip r:embed="rId3"/>
          <a:stretch>
            <a:fillRect/>
          </a:stretch>
        </p:blipFill>
        <p:spPr>
          <a:xfrm>
            <a:off x="25776" y="12700"/>
            <a:ext cx="9118224" cy="6845300"/>
          </a:xfrm>
          <a:prstGeom prst="rect">
            <a:avLst/>
          </a:prstGeom>
        </p:spPr>
      </p:pic>
    </p:spTree>
    <p:extLst>
      <p:ext uri="{BB962C8B-B14F-4D97-AF65-F5344CB8AC3E}">
        <p14:creationId xmlns:p14="http://schemas.microsoft.com/office/powerpoint/2010/main" val="3492239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21</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6" name="Image 5"/>
          <p:cNvPicPr>
            <a:picLocks noChangeAspect="1"/>
          </p:cNvPicPr>
          <p:nvPr/>
        </p:nvPicPr>
        <p:blipFill>
          <a:blip r:embed="rId3"/>
          <a:stretch>
            <a:fillRect/>
          </a:stretch>
        </p:blipFill>
        <p:spPr>
          <a:xfrm>
            <a:off x="1287402" y="2033587"/>
            <a:ext cx="6668974" cy="3947494"/>
          </a:xfrm>
          <a:prstGeom prst="rect">
            <a:avLst/>
          </a:prstGeom>
        </p:spPr>
      </p:pic>
      <p:sp>
        <p:nvSpPr>
          <p:cNvPr id="8" name="Titre 1"/>
          <p:cNvSpPr>
            <a:spLocks noGrp="1"/>
          </p:cNvSpPr>
          <p:nvPr>
            <p:ph type="title"/>
          </p:nvPr>
        </p:nvSpPr>
        <p:spPr>
          <a:xfrm>
            <a:off x="228600" y="457200"/>
            <a:ext cx="7772400" cy="1143000"/>
          </a:xfrm>
        </p:spPr>
        <p:txBody>
          <a:bodyPr/>
          <a:lstStyle/>
          <a:p>
            <a:r>
              <a:rPr lang="en-GB" dirty="0"/>
              <a:t>Para-Virtualization</a:t>
            </a:r>
          </a:p>
        </p:txBody>
      </p:sp>
    </p:spTree>
    <p:extLst>
      <p:ext uri="{BB962C8B-B14F-4D97-AF65-F5344CB8AC3E}">
        <p14:creationId xmlns:p14="http://schemas.microsoft.com/office/powerpoint/2010/main" val="277554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Para-Virtualization</a:t>
            </a:r>
          </a:p>
        </p:txBody>
      </p:sp>
      <p:sp>
        <p:nvSpPr>
          <p:cNvPr id="3" name="Espace réservé du contenu 2"/>
          <p:cNvSpPr>
            <a:spLocks noGrp="1"/>
          </p:cNvSpPr>
          <p:nvPr>
            <p:ph idx="1"/>
          </p:nvPr>
        </p:nvSpPr>
        <p:spPr>
          <a:xfrm>
            <a:off x="685800" y="1978496"/>
            <a:ext cx="7772400" cy="4114800"/>
          </a:xfrm>
        </p:spPr>
        <p:txBody>
          <a:bodyPr/>
          <a:lstStyle/>
          <a:p>
            <a:pPr>
              <a:defRPr/>
            </a:pPr>
            <a:r>
              <a:rPr lang="en-GB" dirty="0">
                <a:latin typeface="Times New Roman" panose="02020603050405020304" pitchFamily="18" charset="0"/>
              </a:rPr>
              <a:t>Lightweight and fast</a:t>
            </a:r>
          </a:p>
          <a:p>
            <a:pPr>
              <a:defRPr/>
            </a:pPr>
            <a:r>
              <a:rPr lang="en-GB" dirty="0">
                <a:latin typeface="Times New Roman" panose="02020603050405020304" pitchFamily="18" charset="0"/>
              </a:rPr>
              <a:t>The guest has to be aware of the virtualisation layer, and must be adapted to include </a:t>
            </a:r>
            <a:r>
              <a:rPr lang="en-GB" dirty="0" err="1">
                <a:latin typeface="Times New Roman" panose="02020603050405020304" pitchFamily="18" charset="0"/>
              </a:rPr>
              <a:t>hypercalls</a:t>
            </a:r>
            <a:endParaRPr lang="en-GB" dirty="0">
              <a:latin typeface="Times New Roman" panose="02020603050405020304" pitchFamily="18" charset="0"/>
            </a:endParaRPr>
          </a:p>
          <a:p>
            <a:pPr>
              <a:defRPr/>
            </a:pPr>
            <a:endParaRPr lang="en-GB" dirty="0">
              <a:latin typeface="Times New Roman" panose="02020603050405020304" pitchFamily="18" charset="0"/>
            </a:endParaRPr>
          </a:p>
          <a:p>
            <a:pPr>
              <a:defRPr/>
            </a:pPr>
            <a:r>
              <a:rPr lang="en-GB" dirty="0">
                <a:latin typeface="Times New Roman" panose="02020603050405020304" pitchFamily="18" charset="0"/>
              </a:rPr>
              <a:t>Examples:</a:t>
            </a:r>
          </a:p>
          <a:p>
            <a:pPr lvl="1">
              <a:defRPr/>
            </a:pPr>
            <a:r>
              <a:rPr lang="en-GB" dirty="0">
                <a:latin typeface="Times New Roman" panose="02020603050405020304" pitchFamily="18" charset="0"/>
              </a:rPr>
              <a:t>IBM VM (1972)</a:t>
            </a:r>
          </a:p>
          <a:p>
            <a:pPr lvl="1">
              <a:defRPr/>
            </a:pPr>
            <a:r>
              <a:rPr lang="en-GB" dirty="0">
                <a:latin typeface="Times New Roman" panose="02020603050405020304" pitchFamily="18" charset="0"/>
              </a:rPr>
              <a:t>XEN 1.0, UML…</a:t>
            </a:r>
          </a:p>
          <a:p>
            <a:pPr lvl="1">
              <a:defRPr/>
            </a:pPr>
            <a:endParaRPr lang="en-GB" dirty="0">
              <a:latin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22</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27888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228600" y="1058863"/>
            <a:ext cx="9715500" cy="1143000"/>
          </a:xfrm>
          <a:noFill/>
        </p:spPr>
        <p:txBody>
          <a:bodyPr/>
          <a:lstStyle/>
          <a:p>
            <a:r>
              <a:rPr lang="en-GB" altLang="zh-CN" sz="4000" dirty="0" err="1">
                <a:solidFill>
                  <a:srgbClr val="0000FF"/>
                </a:solidFill>
                <a:latin typeface="High Tower Text" panose="02040502050506030303" pitchFamily="18" charset="0"/>
                <a:ea typeface="SimSun" panose="02010600030101010101" pitchFamily="2" charset="-122"/>
              </a:rPr>
              <a:t>HardV</a:t>
            </a:r>
            <a:r>
              <a:rPr lang="en-GB" altLang="zh-CN" sz="4000" dirty="0">
                <a:solidFill>
                  <a:srgbClr val="0000FF"/>
                </a:solidFill>
                <a:latin typeface="High Tower Text" panose="02040502050506030303" pitchFamily="18" charset="0"/>
                <a:ea typeface="SimSun" panose="02010600030101010101" pitchFamily="2" charset="-122"/>
              </a:rPr>
              <a:t> “Type 2” Server Virtualization Architecture</a:t>
            </a:r>
          </a:p>
        </p:txBody>
      </p:sp>
      <p:sp>
        <p:nvSpPr>
          <p:cNvPr id="16387" name="Text Box 3"/>
          <p:cNvSpPr txBox="1">
            <a:spLocks noChangeArrowheads="1"/>
          </p:cNvSpPr>
          <p:nvPr/>
        </p:nvSpPr>
        <p:spPr bwMode="auto">
          <a:xfrm>
            <a:off x="2362200" y="5410200"/>
            <a:ext cx="388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6388" name="Text Box 4"/>
          <p:cNvSpPr txBox="1">
            <a:spLocks noChangeArrowheads="1"/>
          </p:cNvSpPr>
          <p:nvPr/>
        </p:nvSpPr>
        <p:spPr bwMode="auto">
          <a:xfrm>
            <a:off x="2057400" y="5029200"/>
            <a:ext cx="5486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6389" name="Rectangle 5"/>
          <p:cNvSpPr>
            <a:spLocks noChangeArrowheads="1"/>
          </p:cNvSpPr>
          <p:nvPr/>
        </p:nvSpPr>
        <p:spPr bwMode="auto">
          <a:xfrm>
            <a:off x="1066800" y="5334000"/>
            <a:ext cx="7313613"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390" name="Rectangle 6"/>
          <p:cNvSpPr>
            <a:spLocks noChangeArrowheads="1"/>
          </p:cNvSpPr>
          <p:nvPr/>
        </p:nvSpPr>
        <p:spPr bwMode="auto">
          <a:xfrm>
            <a:off x="1066800" y="4038600"/>
            <a:ext cx="32385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391" name="Text Box 7"/>
          <p:cNvSpPr txBox="1">
            <a:spLocks noChangeArrowheads="1"/>
          </p:cNvSpPr>
          <p:nvPr/>
        </p:nvSpPr>
        <p:spPr bwMode="auto">
          <a:xfrm>
            <a:off x="1600200" y="5486400"/>
            <a:ext cx="624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Hardware</a:t>
            </a:r>
          </a:p>
        </p:txBody>
      </p:sp>
      <p:sp>
        <p:nvSpPr>
          <p:cNvPr id="16392" name="Text Box 8"/>
          <p:cNvSpPr txBox="1">
            <a:spLocks noChangeArrowheads="1"/>
          </p:cNvSpPr>
          <p:nvPr/>
        </p:nvSpPr>
        <p:spPr bwMode="auto">
          <a:xfrm>
            <a:off x="781050" y="4197350"/>
            <a:ext cx="3810000"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Host OS</a:t>
            </a:r>
          </a:p>
        </p:txBody>
      </p:sp>
      <p:sp>
        <p:nvSpPr>
          <p:cNvPr id="16393" name="Text Box 19"/>
          <p:cNvSpPr txBox="1">
            <a:spLocks noChangeArrowheads="1"/>
          </p:cNvSpPr>
          <p:nvPr/>
        </p:nvSpPr>
        <p:spPr bwMode="auto">
          <a:xfrm>
            <a:off x="4997450" y="2801938"/>
            <a:ext cx="13716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6394" name="Text Box 24"/>
          <p:cNvSpPr txBox="1">
            <a:spLocks noChangeArrowheads="1"/>
          </p:cNvSpPr>
          <p:nvPr/>
        </p:nvSpPr>
        <p:spPr bwMode="auto">
          <a:xfrm>
            <a:off x="4953000" y="3084513"/>
            <a:ext cx="1449388"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(Windows)</a:t>
            </a:r>
          </a:p>
        </p:txBody>
      </p:sp>
      <p:sp>
        <p:nvSpPr>
          <p:cNvPr id="16395" name="Line 31"/>
          <p:cNvSpPr>
            <a:spLocks noChangeShapeType="1"/>
          </p:cNvSpPr>
          <p:nvPr/>
        </p:nvSpPr>
        <p:spPr bwMode="auto">
          <a:xfrm>
            <a:off x="381000" y="4876800"/>
            <a:ext cx="8229600"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6396" name="Text Box 32"/>
          <p:cNvSpPr txBox="1">
            <a:spLocks noChangeArrowheads="1"/>
          </p:cNvSpPr>
          <p:nvPr/>
        </p:nvSpPr>
        <p:spPr bwMode="auto">
          <a:xfrm rot="10800000">
            <a:off x="457200" y="2743200"/>
            <a:ext cx="458788"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V i r t u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6397" name="Text Box 33"/>
          <p:cNvSpPr txBox="1">
            <a:spLocks noChangeArrowheads="1"/>
          </p:cNvSpPr>
          <p:nvPr/>
        </p:nvSpPr>
        <p:spPr bwMode="auto">
          <a:xfrm rot="10800000">
            <a:off x="457200" y="4945063"/>
            <a:ext cx="458788"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P h y s i c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6398" name="Rectangle 34"/>
          <p:cNvSpPr>
            <a:spLocks noChangeArrowheads="1"/>
          </p:cNvSpPr>
          <p:nvPr/>
        </p:nvSpPr>
        <p:spPr bwMode="auto">
          <a:xfrm>
            <a:off x="381000" y="1981200"/>
            <a:ext cx="8229600" cy="4495800"/>
          </a:xfrm>
          <a:prstGeom prst="rect">
            <a:avLst/>
          </a:prstGeom>
          <a:noFill/>
          <a:ln w="9525">
            <a:solidFill>
              <a:srgbClr val="3333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399" name="Rectangle 6"/>
          <p:cNvSpPr>
            <a:spLocks noChangeArrowheads="1"/>
          </p:cNvSpPr>
          <p:nvPr/>
        </p:nvSpPr>
        <p:spPr bwMode="auto">
          <a:xfrm>
            <a:off x="4767263" y="4032250"/>
            <a:ext cx="36576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400" name="Text Box 8"/>
          <p:cNvSpPr txBox="1">
            <a:spLocks noChangeArrowheads="1"/>
          </p:cNvSpPr>
          <p:nvPr/>
        </p:nvSpPr>
        <p:spPr bwMode="auto">
          <a:xfrm>
            <a:off x="4691063" y="4191000"/>
            <a:ext cx="3808412"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Virtualization Layer</a:t>
            </a:r>
          </a:p>
        </p:txBody>
      </p:sp>
      <p:sp>
        <p:nvSpPr>
          <p:cNvPr id="16401" name="Rectangle 12"/>
          <p:cNvSpPr>
            <a:spLocks noChangeArrowheads="1"/>
          </p:cNvSpPr>
          <p:nvPr/>
        </p:nvSpPr>
        <p:spPr bwMode="auto">
          <a:xfrm>
            <a:off x="4994275" y="2754313"/>
            <a:ext cx="1370013" cy="1144587"/>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402" name="Line 27"/>
          <p:cNvSpPr>
            <a:spLocks noChangeShapeType="1"/>
          </p:cNvSpPr>
          <p:nvPr/>
        </p:nvSpPr>
        <p:spPr bwMode="auto">
          <a:xfrm flipV="1">
            <a:off x="4991100" y="3516313"/>
            <a:ext cx="13731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6403" name="Text Box 20"/>
          <p:cNvSpPr txBox="1">
            <a:spLocks noChangeArrowheads="1"/>
          </p:cNvSpPr>
          <p:nvPr/>
        </p:nvSpPr>
        <p:spPr bwMode="auto">
          <a:xfrm>
            <a:off x="4776788" y="3576638"/>
            <a:ext cx="18288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6404" name="Line 27"/>
          <p:cNvSpPr>
            <a:spLocks noChangeShapeType="1"/>
          </p:cNvSpPr>
          <p:nvPr/>
        </p:nvSpPr>
        <p:spPr bwMode="auto">
          <a:xfrm flipV="1">
            <a:off x="4991100" y="3114675"/>
            <a:ext cx="13731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6405" name="Text Box 19"/>
          <p:cNvSpPr txBox="1">
            <a:spLocks noChangeArrowheads="1"/>
          </p:cNvSpPr>
          <p:nvPr/>
        </p:nvSpPr>
        <p:spPr bwMode="auto">
          <a:xfrm>
            <a:off x="6861175" y="2803525"/>
            <a:ext cx="13716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6406" name="Text Box 24"/>
          <p:cNvSpPr txBox="1">
            <a:spLocks noChangeArrowheads="1"/>
          </p:cNvSpPr>
          <p:nvPr/>
        </p:nvSpPr>
        <p:spPr bwMode="auto">
          <a:xfrm>
            <a:off x="6818313" y="3086100"/>
            <a:ext cx="14493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200" b="0" i="0" u="none" strike="noStrike" kern="1200" cap="none" spc="0" normalizeH="0" baseline="0" noProof="0">
                <a:ln>
                  <a:noFill/>
                </a:ln>
                <a:solidFill>
                  <a:prstClr val="black"/>
                </a:solidFill>
                <a:effectLst/>
                <a:uLnTx/>
                <a:uFillTx/>
                <a:latin typeface="Segoe UI" charset="0"/>
                <a:ea typeface="宋体" charset="0"/>
                <a:cs typeface="Segoe UI" charset="0"/>
              </a:rPr>
              <a:t>(Linux)</a:t>
            </a:r>
          </a:p>
        </p:txBody>
      </p:sp>
      <p:sp>
        <p:nvSpPr>
          <p:cNvPr id="16407" name="Rectangle 12"/>
          <p:cNvSpPr>
            <a:spLocks noChangeArrowheads="1"/>
          </p:cNvSpPr>
          <p:nvPr/>
        </p:nvSpPr>
        <p:spPr bwMode="auto">
          <a:xfrm>
            <a:off x="6858000" y="2755900"/>
            <a:ext cx="1370013" cy="1144588"/>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6408" name="Line 27"/>
          <p:cNvSpPr>
            <a:spLocks noChangeShapeType="1"/>
          </p:cNvSpPr>
          <p:nvPr/>
        </p:nvSpPr>
        <p:spPr bwMode="auto">
          <a:xfrm flipV="1">
            <a:off x="6856413" y="3517900"/>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6409" name="Text Box 20"/>
          <p:cNvSpPr txBox="1">
            <a:spLocks noChangeArrowheads="1"/>
          </p:cNvSpPr>
          <p:nvPr/>
        </p:nvSpPr>
        <p:spPr bwMode="auto">
          <a:xfrm>
            <a:off x="6642100" y="3578225"/>
            <a:ext cx="182880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2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6410" name="Line 27"/>
          <p:cNvSpPr>
            <a:spLocks noChangeShapeType="1"/>
          </p:cNvSpPr>
          <p:nvPr/>
        </p:nvSpPr>
        <p:spPr bwMode="auto">
          <a:xfrm flipV="1">
            <a:off x="6856413" y="3116263"/>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288217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228600" y="1058863"/>
            <a:ext cx="9715500" cy="1143000"/>
          </a:xfrm>
          <a:noFill/>
        </p:spPr>
        <p:txBody>
          <a:bodyPr/>
          <a:lstStyle/>
          <a:p>
            <a:r>
              <a:rPr lang="en-GB" altLang="zh-CN" sz="4000" dirty="0" err="1">
                <a:solidFill>
                  <a:srgbClr val="0000FF"/>
                </a:solidFill>
                <a:latin typeface="High Tower Text" panose="02040502050506030303" pitchFamily="18" charset="0"/>
                <a:ea typeface="SimSun" panose="02010600030101010101" pitchFamily="2" charset="-122"/>
              </a:rPr>
              <a:t>HardV</a:t>
            </a:r>
            <a:r>
              <a:rPr lang="en-GB" altLang="zh-CN" sz="4000" dirty="0">
                <a:solidFill>
                  <a:srgbClr val="0000FF"/>
                </a:solidFill>
                <a:latin typeface="High Tower Text" panose="02040502050506030303" pitchFamily="18" charset="0"/>
                <a:ea typeface="SimSun" panose="02010600030101010101" pitchFamily="2" charset="-122"/>
              </a:rPr>
              <a:t> “Type 2” Server Virtualization Architecture</a:t>
            </a:r>
          </a:p>
        </p:txBody>
      </p:sp>
      <p:sp>
        <p:nvSpPr>
          <p:cNvPr id="17411" name="Text Box 3"/>
          <p:cNvSpPr txBox="1">
            <a:spLocks noChangeArrowheads="1"/>
          </p:cNvSpPr>
          <p:nvPr/>
        </p:nvSpPr>
        <p:spPr bwMode="auto">
          <a:xfrm>
            <a:off x="2362200" y="5410200"/>
            <a:ext cx="388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7412" name="Text Box 4"/>
          <p:cNvSpPr txBox="1">
            <a:spLocks noChangeArrowheads="1"/>
          </p:cNvSpPr>
          <p:nvPr/>
        </p:nvSpPr>
        <p:spPr bwMode="auto">
          <a:xfrm>
            <a:off x="2057400" y="5029200"/>
            <a:ext cx="5486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7413" name="Rectangle 5"/>
          <p:cNvSpPr>
            <a:spLocks noChangeArrowheads="1"/>
          </p:cNvSpPr>
          <p:nvPr/>
        </p:nvSpPr>
        <p:spPr bwMode="auto">
          <a:xfrm>
            <a:off x="1066800" y="5334000"/>
            <a:ext cx="7313613"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7414" name="Rectangle 6"/>
          <p:cNvSpPr>
            <a:spLocks noChangeArrowheads="1"/>
          </p:cNvSpPr>
          <p:nvPr/>
        </p:nvSpPr>
        <p:spPr bwMode="auto">
          <a:xfrm>
            <a:off x="1066800" y="4038600"/>
            <a:ext cx="7313613"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7415" name="Text Box 7"/>
          <p:cNvSpPr txBox="1">
            <a:spLocks noChangeArrowheads="1"/>
          </p:cNvSpPr>
          <p:nvPr/>
        </p:nvSpPr>
        <p:spPr bwMode="auto">
          <a:xfrm>
            <a:off x="1600200" y="5486400"/>
            <a:ext cx="624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Hardware</a:t>
            </a:r>
          </a:p>
        </p:txBody>
      </p:sp>
      <p:sp>
        <p:nvSpPr>
          <p:cNvPr id="17416" name="Text Box 8"/>
          <p:cNvSpPr txBox="1">
            <a:spLocks noChangeArrowheads="1"/>
          </p:cNvSpPr>
          <p:nvPr/>
        </p:nvSpPr>
        <p:spPr bwMode="auto">
          <a:xfrm>
            <a:off x="1333500" y="4151313"/>
            <a:ext cx="6934200"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Segoe UI" charset="0"/>
                <a:ea typeface="宋体" charset="0"/>
                <a:cs typeface="Segoe UI" charset="0"/>
              </a:rPr>
              <a:t>Host OS + Virtualization Layer</a:t>
            </a:r>
          </a:p>
        </p:txBody>
      </p:sp>
      <p:sp>
        <p:nvSpPr>
          <p:cNvPr id="17417" name="Rectangle 11"/>
          <p:cNvSpPr>
            <a:spLocks noChangeArrowheads="1"/>
          </p:cNvSpPr>
          <p:nvPr/>
        </p:nvSpPr>
        <p:spPr bwMode="auto">
          <a:xfrm>
            <a:off x="1066800" y="2209800"/>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7418" name="Rectangle 12"/>
          <p:cNvSpPr>
            <a:spLocks noChangeArrowheads="1"/>
          </p:cNvSpPr>
          <p:nvPr/>
        </p:nvSpPr>
        <p:spPr bwMode="auto">
          <a:xfrm>
            <a:off x="3579813"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7419" name="Rectangle 13"/>
          <p:cNvSpPr>
            <a:spLocks noChangeArrowheads="1"/>
          </p:cNvSpPr>
          <p:nvPr/>
        </p:nvSpPr>
        <p:spPr bwMode="auto">
          <a:xfrm>
            <a:off x="6092825"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7420" name="Line 14"/>
          <p:cNvSpPr>
            <a:spLocks noChangeShapeType="1"/>
          </p:cNvSpPr>
          <p:nvPr/>
        </p:nvSpPr>
        <p:spPr bwMode="auto">
          <a:xfrm>
            <a:off x="10652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21" name="Text Box 15"/>
          <p:cNvSpPr txBox="1">
            <a:spLocks noChangeArrowheads="1"/>
          </p:cNvSpPr>
          <p:nvPr/>
        </p:nvSpPr>
        <p:spPr bwMode="auto">
          <a:xfrm>
            <a:off x="1219200" y="3429000"/>
            <a:ext cx="1981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7422" name="Text Box 16"/>
          <p:cNvSpPr txBox="1">
            <a:spLocks noChangeArrowheads="1"/>
          </p:cNvSpPr>
          <p:nvPr/>
        </p:nvSpPr>
        <p:spPr bwMode="auto">
          <a:xfrm>
            <a:off x="1358900" y="3397250"/>
            <a:ext cx="175260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7423" name="Text Box 18"/>
          <p:cNvSpPr txBox="1">
            <a:spLocks noChangeArrowheads="1"/>
          </p:cNvSpPr>
          <p:nvPr/>
        </p:nvSpPr>
        <p:spPr bwMode="auto">
          <a:xfrm>
            <a:off x="6484938" y="2771775"/>
            <a:ext cx="150177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(VMware ESX)</a:t>
            </a:r>
          </a:p>
        </p:txBody>
      </p:sp>
      <p:sp>
        <p:nvSpPr>
          <p:cNvPr id="17424" name="Text Box 19"/>
          <p:cNvSpPr txBox="1">
            <a:spLocks noChangeArrowheads="1"/>
          </p:cNvSpPr>
          <p:nvPr/>
        </p:nvSpPr>
        <p:spPr bwMode="auto">
          <a:xfrm>
            <a:off x="4114800" y="2344738"/>
            <a:ext cx="1371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7425" name="Text Box 20"/>
          <p:cNvSpPr txBox="1">
            <a:spLocks noChangeArrowheads="1"/>
          </p:cNvSpPr>
          <p:nvPr/>
        </p:nvSpPr>
        <p:spPr bwMode="auto">
          <a:xfrm>
            <a:off x="3810000" y="3397250"/>
            <a:ext cx="182880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7426" name="Text Box 21"/>
          <p:cNvSpPr txBox="1">
            <a:spLocks noChangeArrowheads="1"/>
          </p:cNvSpPr>
          <p:nvPr/>
        </p:nvSpPr>
        <p:spPr bwMode="auto">
          <a:xfrm>
            <a:off x="6245225" y="3395663"/>
            <a:ext cx="20574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7427" name="Line 22"/>
          <p:cNvSpPr>
            <a:spLocks noChangeShapeType="1"/>
          </p:cNvSpPr>
          <p:nvPr/>
        </p:nvSpPr>
        <p:spPr bwMode="auto">
          <a:xfrm>
            <a:off x="35798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28" name="Line 23"/>
          <p:cNvSpPr>
            <a:spLocks noChangeShapeType="1"/>
          </p:cNvSpPr>
          <p:nvPr/>
        </p:nvSpPr>
        <p:spPr bwMode="auto">
          <a:xfrm>
            <a:off x="6092825"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29" name="Text Box 24"/>
          <p:cNvSpPr txBox="1">
            <a:spLocks noChangeArrowheads="1"/>
          </p:cNvSpPr>
          <p:nvPr/>
        </p:nvSpPr>
        <p:spPr bwMode="auto">
          <a:xfrm>
            <a:off x="1482725" y="2771775"/>
            <a:ext cx="144938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(Windows)</a:t>
            </a:r>
          </a:p>
        </p:txBody>
      </p:sp>
      <p:sp>
        <p:nvSpPr>
          <p:cNvPr id="17430" name="Text Box 25"/>
          <p:cNvSpPr txBox="1">
            <a:spLocks noChangeArrowheads="1"/>
          </p:cNvSpPr>
          <p:nvPr/>
        </p:nvSpPr>
        <p:spPr bwMode="auto">
          <a:xfrm>
            <a:off x="4189413" y="2773363"/>
            <a:ext cx="1220787"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(Linux)</a:t>
            </a:r>
          </a:p>
        </p:txBody>
      </p:sp>
      <p:sp>
        <p:nvSpPr>
          <p:cNvPr id="17431" name="Line 26"/>
          <p:cNvSpPr>
            <a:spLocks noChangeShapeType="1"/>
          </p:cNvSpPr>
          <p:nvPr/>
        </p:nvSpPr>
        <p:spPr bwMode="auto">
          <a:xfrm>
            <a:off x="6092825"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32" name="Line 27"/>
          <p:cNvSpPr>
            <a:spLocks noChangeShapeType="1"/>
          </p:cNvSpPr>
          <p:nvPr/>
        </p:nvSpPr>
        <p:spPr bwMode="auto">
          <a:xfrm>
            <a:off x="35798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33" name="Line 28"/>
          <p:cNvSpPr>
            <a:spLocks noChangeShapeType="1"/>
          </p:cNvSpPr>
          <p:nvPr/>
        </p:nvSpPr>
        <p:spPr bwMode="auto">
          <a:xfrm>
            <a:off x="10652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34" name="Text Box 29"/>
          <p:cNvSpPr txBox="1">
            <a:spLocks noChangeArrowheads="1"/>
          </p:cNvSpPr>
          <p:nvPr/>
        </p:nvSpPr>
        <p:spPr bwMode="auto">
          <a:xfrm>
            <a:off x="1509713" y="2344738"/>
            <a:ext cx="14493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7435" name="Text Box 30"/>
          <p:cNvSpPr txBox="1">
            <a:spLocks noChangeArrowheads="1"/>
          </p:cNvSpPr>
          <p:nvPr/>
        </p:nvSpPr>
        <p:spPr bwMode="auto">
          <a:xfrm>
            <a:off x="6586538" y="2339975"/>
            <a:ext cx="129857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7436" name="Line 31"/>
          <p:cNvSpPr>
            <a:spLocks noChangeShapeType="1"/>
          </p:cNvSpPr>
          <p:nvPr/>
        </p:nvSpPr>
        <p:spPr bwMode="auto">
          <a:xfrm>
            <a:off x="381000" y="4876800"/>
            <a:ext cx="8229600"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7437" name="Text Box 32"/>
          <p:cNvSpPr txBox="1">
            <a:spLocks noChangeArrowheads="1"/>
          </p:cNvSpPr>
          <p:nvPr/>
        </p:nvSpPr>
        <p:spPr bwMode="auto">
          <a:xfrm rot="10800000">
            <a:off x="457200" y="2743200"/>
            <a:ext cx="458788"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V i r t u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7438" name="Text Box 33"/>
          <p:cNvSpPr txBox="1">
            <a:spLocks noChangeArrowheads="1"/>
          </p:cNvSpPr>
          <p:nvPr/>
        </p:nvSpPr>
        <p:spPr bwMode="auto">
          <a:xfrm rot="10800000">
            <a:off x="457200" y="4945063"/>
            <a:ext cx="458788"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P h y s i c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7439" name="Rectangle 34"/>
          <p:cNvSpPr>
            <a:spLocks noChangeArrowheads="1"/>
          </p:cNvSpPr>
          <p:nvPr/>
        </p:nvSpPr>
        <p:spPr bwMode="auto">
          <a:xfrm>
            <a:off x="381000" y="1981200"/>
            <a:ext cx="8229600" cy="4495800"/>
          </a:xfrm>
          <a:prstGeom prst="rect">
            <a:avLst/>
          </a:prstGeom>
          <a:noFill/>
          <a:ln w="9525">
            <a:solidFill>
              <a:srgbClr val="3333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Tree>
    <p:extLst>
      <p:ext uri="{BB962C8B-B14F-4D97-AF65-F5344CB8AC3E}">
        <p14:creationId xmlns:p14="http://schemas.microsoft.com/office/powerpoint/2010/main" val="16145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ltLang="zh-CN" dirty="0"/>
              <a:t>“Type 2” Server Virtualization</a:t>
            </a:r>
            <a:endParaRPr lang="en-GB" dirty="0"/>
          </a:p>
        </p:txBody>
      </p:sp>
      <p:sp>
        <p:nvSpPr>
          <p:cNvPr id="3" name="Espace réservé du contenu 2"/>
          <p:cNvSpPr>
            <a:spLocks noGrp="1"/>
          </p:cNvSpPr>
          <p:nvPr>
            <p:ph idx="1"/>
          </p:nvPr>
        </p:nvSpPr>
        <p:spPr>
          <a:xfrm>
            <a:off x="685800" y="1978496"/>
            <a:ext cx="7772400" cy="4114800"/>
          </a:xfrm>
        </p:spPr>
        <p:txBody>
          <a:bodyPr/>
          <a:lstStyle/>
          <a:p>
            <a:pPr>
              <a:defRPr/>
            </a:pPr>
            <a:r>
              <a:rPr lang="en-GB" dirty="0">
                <a:latin typeface="Times New Roman" panose="02020603050405020304" pitchFamily="18" charset="0"/>
              </a:rPr>
              <a:t>Examples:</a:t>
            </a:r>
          </a:p>
          <a:p>
            <a:pPr lvl="1">
              <a:defRPr/>
            </a:pPr>
            <a:r>
              <a:rPr lang="en-GB" dirty="0">
                <a:latin typeface="Times New Roman" panose="02020603050405020304" pitchFamily="18" charset="0"/>
              </a:rPr>
              <a:t>Microsoft Hyper-V (different versions)</a:t>
            </a:r>
          </a:p>
          <a:p>
            <a:pPr lvl="1">
              <a:defRPr/>
            </a:pPr>
            <a:r>
              <a:rPr lang="en-GB" dirty="0">
                <a:latin typeface="Times New Roman" panose="02020603050405020304" pitchFamily="18" charset="0"/>
              </a:rPr>
              <a:t>VMware Server, VMware Workstation 1</a:t>
            </a:r>
          </a:p>
          <a:p>
            <a:pPr>
              <a:defRPr/>
            </a:pPr>
            <a:r>
              <a:rPr lang="en-GB" dirty="0">
                <a:latin typeface="Times New Roman" panose="02020603050405020304" pitchFamily="18" charset="0"/>
              </a:rPr>
              <a:t>Hyper-V is in fact MS Windows, with all virtualization functionality enabled, and all non required functionality disabled…</a:t>
            </a:r>
          </a:p>
          <a:p>
            <a:pPr>
              <a:defRPr/>
            </a:pPr>
            <a:r>
              <a:rPr lang="en-GB" dirty="0">
                <a:latin typeface="Times New Roman" panose="02020603050405020304" pitchFamily="18" charset="0"/>
              </a:rPr>
              <a:t>Similar for Linux KVM (Red Hat)</a:t>
            </a:r>
          </a:p>
          <a:p>
            <a:pPr>
              <a:defRPr/>
            </a:pPr>
            <a:r>
              <a:rPr lang="en-GB" dirty="0">
                <a:latin typeface="Times New Roman" panose="02020603050405020304" pitchFamily="18" charset="0"/>
              </a:rPr>
              <a:t>Hyper-V &amp; KVM can be considered Type 2 or 1…</a:t>
            </a:r>
          </a:p>
          <a:p>
            <a:pPr lvl="1">
              <a:defRPr/>
            </a:pPr>
            <a:endParaRPr lang="en-GB" dirty="0">
              <a:latin typeface="Times New Roman" panose="02020603050405020304" pitchFamily="18" charset="0"/>
            </a:endParaRPr>
          </a:p>
          <a:p>
            <a:pPr lvl="1">
              <a:defRPr/>
            </a:pPr>
            <a:endParaRPr lang="en-GB" dirty="0">
              <a:latin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25</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596609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228600" y="1058863"/>
            <a:ext cx="9715500" cy="1143000"/>
          </a:xfrm>
          <a:noFill/>
        </p:spPr>
        <p:txBody>
          <a:bodyPr/>
          <a:lstStyle/>
          <a:p>
            <a:r>
              <a:rPr lang="en-GB" altLang="zh-CN" sz="4000" dirty="0" err="1">
                <a:solidFill>
                  <a:srgbClr val="0000FF"/>
                </a:solidFill>
                <a:latin typeface="High Tower Text" panose="02040502050506030303" pitchFamily="18" charset="0"/>
                <a:ea typeface="SimSun" panose="02010600030101010101" pitchFamily="2" charset="-122"/>
              </a:rPr>
              <a:t>HardV</a:t>
            </a:r>
            <a:r>
              <a:rPr lang="en-GB" altLang="zh-CN" sz="4000" dirty="0">
                <a:solidFill>
                  <a:srgbClr val="0000FF"/>
                </a:solidFill>
                <a:latin typeface="High Tower Text" panose="02040502050506030303" pitchFamily="18" charset="0"/>
                <a:ea typeface="SimSun" panose="02010600030101010101" pitchFamily="2" charset="-122"/>
              </a:rPr>
              <a:t> “Type 1” Server Virtualization Architecture</a:t>
            </a:r>
          </a:p>
        </p:txBody>
      </p:sp>
      <p:sp>
        <p:nvSpPr>
          <p:cNvPr id="18435" name="Text Box 3"/>
          <p:cNvSpPr txBox="1">
            <a:spLocks noChangeArrowheads="1"/>
          </p:cNvSpPr>
          <p:nvPr/>
        </p:nvSpPr>
        <p:spPr bwMode="auto">
          <a:xfrm>
            <a:off x="2362200" y="5410200"/>
            <a:ext cx="388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8436" name="Text Box 4"/>
          <p:cNvSpPr txBox="1">
            <a:spLocks noChangeArrowheads="1"/>
          </p:cNvSpPr>
          <p:nvPr/>
        </p:nvSpPr>
        <p:spPr bwMode="auto">
          <a:xfrm>
            <a:off x="2057400" y="5029200"/>
            <a:ext cx="5486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8437" name="Rectangle 5"/>
          <p:cNvSpPr>
            <a:spLocks noChangeArrowheads="1"/>
          </p:cNvSpPr>
          <p:nvPr/>
        </p:nvSpPr>
        <p:spPr bwMode="auto">
          <a:xfrm>
            <a:off x="1066800" y="5334000"/>
            <a:ext cx="7313613"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8438" name="Rectangle 6"/>
          <p:cNvSpPr>
            <a:spLocks noChangeArrowheads="1"/>
          </p:cNvSpPr>
          <p:nvPr/>
        </p:nvSpPr>
        <p:spPr bwMode="auto">
          <a:xfrm>
            <a:off x="1066800" y="4038600"/>
            <a:ext cx="7313613"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8439" name="Text Box 7"/>
          <p:cNvSpPr txBox="1">
            <a:spLocks noChangeArrowheads="1"/>
          </p:cNvSpPr>
          <p:nvPr/>
        </p:nvSpPr>
        <p:spPr bwMode="auto">
          <a:xfrm>
            <a:off x="1600200" y="5486400"/>
            <a:ext cx="624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Hardware</a:t>
            </a:r>
          </a:p>
        </p:txBody>
      </p:sp>
      <p:sp>
        <p:nvSpPr>
          <p:cNvPr id="18440" name="Text Box 8"/>
          <p:cNvSpPr txBox="1">
            <a:spLocks noChangeArrowheads="1"/>
          </p:cNvSpPr>
          <p:nvPr/>
        </p:nvSpPr>
        <p:spPr bwMode="auto">
          <a:xfrm>
            <a:off x="1676400" y="4125913"/>
            <a:ext cx="6172200"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Segoe UI" charset="0"/>
                <a:ea typeface="宋体" charset="0"/>
                <a:cs typeface="Segoe UI" charset="0"/>
              </a:rPr>
              <a:t>Virtualization Layer (Hypervisor)</a:t>
            </a:r>
          </a:p>
        </p:txBody>
      </p:sp>
      <p:sp>
        <p:nvSpPr>
          <p:cNvPr id="18441" name="Rectangle 11"/>
          <p:cNvSpPr>
            <a:spLocks noChangeArrowheads="1"/>
          </p:cNvSpPr>
          <p:nvPr/>
        </p:nvSpPr>
        <p:spPr bwMode="auto">
          <a:xfrm>
            <a:off x="1066800" y="2209800"/>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8442" name="Rectangle 12"/>
          <p:cNvSpPr>
            <a:spLocks noChangeArrowheads="1"/>
          </p:cNvSpPr>
          <p:nvPr/>
        </p:nvSpPr>
        <p:spPr bwMode="auto">
          <a:xfrm>
            <a:off x="3579813"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8443" name="Rectangle 13"/>
          <p:cNvSpPr>
            <a:spLocks noChangeArrowheads="1"/>
          </p:cNvSpPr>
          <p:nvPr/>
        </p:nvSpPr>
        <p:spPr bwMode="auto">
          <a:xfrm>
            <a:off x="6092825" y="2208213"/>
            <a:ext cx="2286000" cy="1600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
        <p:nvSpPr>
          <p:cNvPr id="18444" name="Line 14"/>
          <p:cNvSpPr>
            <a:spLocks noChangeShapeType="1"/>
          </p:cNvSpPr>
          <p:nvPr/>
        </p:nvSpPr>
        <p:spPr bwMode="auto">
          <a:xfrm>
            <a:off x="10652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45" name="Text Box 15"/>
          <p:cNvSpPr txBox="1">
            <a:spLocks noChangeArrowheads="1"/>
          </p:cNvSpPr>
          <p:nvPr/>
        </p:nvSpPr>
        <p:spPr bwMode="auto">
          <a:xfrm>
            <a:off x="1219200" y="3429000"/>
            <a:ext cx="1981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charset="0"/>
              <a:ea typeface="宋体" charset="0"/>
              <a:cs typeface="Segoe UI" charset="0"/>
            </a:endParaRPr>
          </a:p>
        </p:txBody>
      </p:sp>
      <p:sp>
        <p:nvSpPr>
          <p:cNvPr id="18446" name="Text Box 16"/>
          <p:cNvSpPr txBox="1">
            <a:spLocks noChangeArrowheads="1"/>
          </p:cNvSpPr>
          <p:nvPr/>
        </p:nvSpPr>
        <p:spPr bwMode="auto">
          <a:xfrm>
            <a:off x="1358900" y="3397250"/>
            <a:ext cx="175260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8447" name="Text Box 18"/>
          <p:cNvSpPr txBox="1">
            <a:spLocks noChangeArrowheads="1"/>
          </p:cNvSpPr>
          <p:nvPr/>
        </p:nvSpPr>
        <p:spPr bwMode="auto">
          <a:xfrm>
            <a:off x="6484938" y="2771775"/>
            <a:ext cx="150177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(VMware ESX)</a:t>
            </a:r>
          </a:p>
        </p:txBody>
      </p:sp>
      <p:sp>
        <p:nvSpPr>
          <p:cNvPr id="18448" name="Text Box 19"/>
          <p:cNvSpPr txBox="1">
            <a:spLocks noChangeArrowheads="1"/>
          </p:cNvSpPr>
          <p:nvPr/>
        </p:nvSpPr>
        <p:spPr bwMode="auto">
          <a:xfrm>
            <a:off x="4114800" y="2344738"/>
            <a:ext cx="1371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8449" name="Text Box 20"/>
          <p:cNvSpPr txBox="1">
            <a:spLocks noChangeArrowheads="1"/>
          </p:cNvSpPr>
          <p:nvPr/>
        </p:nvSpPr>
        <p:spPr bwMode="auto">
          <a:xfrm>
            <a:off x="3810000" y="3397250"/>
            <a:ext cx="1828800"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8450" name="Text Box 21"/>
          <p:cNvSpPr txBox="1">
            <a:spLocks noChangeArrowheads="1"/>
          </p:cNvSpPr>
          <p:nvPr/>
        </p:nvSpPr>
        <p:spPr bwMode="auto">
          <a:xfrm>
            <a:off x="6245225" y="3395663"/>
            <a:ext cx="20574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Segoe UI" charset="0"/>
                <a:ea typeface="宋体" charset="0"/>
                <a:cs typeface="Segoe UI" charset="0"/>
              </a:rPr>
              <a:t>Virtual Machine</a:t>
            </a:r>
          </a:p>
        </p:txBody>
      </p:sp>
      <p:sp>
        <p:nvSpPr>
          <p:cNvPr id="18451" name="Line 22"/>
          <p:cNvSpPr>
            <a:spLocks noChangeShapeType="1"/>
          </p:cNvSpPr>
          <p:nvPr/>
        </p:nvSpPr>
        <p:spPr bwMode="auto">
          <a:xfrm>
            <a:off x="3579813"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52" name="Line 23"/>
          <p:cNvSpPr>
            <a:spLocks noChangeShapeType="1"/>
          </p:cNvSpPr>
          <p:nvPr/>
        </p:nvSpPr>
        <p:spPr bwMode="auto">
          <a:xfrm>
            <a:off x="6092825" y="3352800"/>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53" name="Text Box 24"/>
          <p:cNvSpPr txBox="1">
            <a:spLocks noChangeArrowheads="1"/>
          </p:cNvSpPr>
          <p:nvPr/>
        </p:nvSpPr>
        <p:spPr bwMode="auto">
          <a:xfrm>
            <a:off x="1482725" y="2771775"/>
            <a:ext cx="144938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(Windows)</a:t>
            </a:r>
          </a:p>
        </p:txBody>
      </p:sp>
      <p:sp>
        <p:nvSpPr>
          <p:cNvPr id="18454" name="Text Box 25"/>
          <p:cNvSpPr txBox="1">
            <a:spLocks noChangeArrowheads="1"/>
          </p:cNvSpPr>
          <p:nvPr/>
        </p:nvSpPr>
        <p:spPr bwMode="auto">
          <a:xfrm>
            <a:off x="4189413" y="2773363"/>
            <a:ext cx="1220787"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Guest OS</a:t>
            </a:r>
            <a:b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b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(Linux)</a:t>
            </a:r>
          </a:p>
        </p:txBody>
      </p:sp>
      <p:sp>
        <p:nvSpPr>
          <p:cNvPr id="18455" name="Line 26"/>
          <p:cNvSpPr>
            <a:spLocks noChangeShapeType="1"/>
          </p:cNvSpPr>
          <p:nvPr/>
        </p:nvSpPr>
        <p:spPr bwMode="auto">
          <a:xfrm>
            <a:off x="6092825"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56" name="Line 27"/>
          <p:cNvSpPr>
            <a:spLocks noChangeShapeType="1"/>
          </p:cNvSpPr>
          <p:nvPr/>
        </p:nvSpPr>
        <p:spPr bwMode="auto">
          <a:xfrm>
            <a:off x="35798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57" name="Line 28"/>
          <p:cNvSpPr>
            <a:spLocks noChangeShapeType="1"/>
          </p:cNvSpPr>
          <p:nvPr/>
        </p:nvSpPr>
        <p:spPr bwMode="auto">
          <a:xfrm>
            <a:off x="1065213" y="2757488"/>
            <a:ext cx="2286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58" name="Text Box 29"/>
          <p:cNvSpPr txBox="1">
            <a:spLocks noChangeArrowheads="1"/>
          </p:cNvSpPr>
          <p:nvPr/>
        </p:nvSpPr>
        <p:spPr bwMode="auto">
          <a:xfrm>
            <a:off x="1509713" y="2344738"/>
            <a:ext cx="14493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8459" name="Text Box 30"/>
          <p:cNvSpPr txBox="1">
            <a:spLocks noChangeArrowheads="1"/>
          </p:cNvSpPr>
          <p:nvPr/>
        </p:nvSpPr>
        <p:spPr bwMode="auto">
          <a:xfrm>
            <a:off x="6586538" y="2339975"/>
            <a:ext cx="1298575"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Segoe UI" charset="0"/>
                <a:ea typeface="宋体" charset="0"/>
                <a:cs typeface="Segoe UI" charset="0"/>
              </a:rPr>
              <a:t>Applications</a:t>
            </a:r>
          </a:p>
        </p:txBody>
      </p:sp>
      <p:sp>
        <p:nvSpPr>
          <p:cNvPr id="18460" name="Line 31"/>
          <p:cNvSpPr>
            <a:spLocks noChangeShapeType="1"/>
          </p:cNvSpPr>
          <p:nvPr/>
        </p:nvSpPr>
        <p:spPr bwMode="auto">
          <a:xfrm>
            <a:off x="381000" y="4876800"/>
            <a:ext cx="8229600"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61" name="Text Box 32"/>
          <p:cNvSpPr txBox="1">
            <a:spLocks noChangeArrowheads="1"/>
          </p:cNvSpPr>
          <p:nvPr/>
        </p:nvSpPr>
        <p:spPr bwMode="auto">
          <a:xfrm rot="10800000">
            <a:off x="457200" y="2743200"/>
            <a:ext cx="458788"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V i r t u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8462" name="Text Box 33"/>
          <p:cNvSpPr txBox="1">
            <a:spLocks noChangeArrowheads="1"/>
          </p:cNvSpPr>
          <p:nvPr/>
        </p:nvSpPr>
        <p:spPr bwMode="auto">
          <a:xfrm rot="10800000">
            <a:off x="457200" y="4945063"/>
            <a:ext cx="458788"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Segoe UI" charset="0"/>
                <a:ea typeface="宋体" charset="0"/>
                <a:cs typeface="Segoe UI" charset="0"/>
              </a:rPr>
              <a:t>P h y s i c a l</a:t>
            </a:r>
            <a:r>
              <a:rPr kumimoji="0" lang="en-US" altLang="zh-CN" sz="1800" b="0" i="0" u="none" strike="noStrike" kern="1200" cap="none" spc="0" normalizeH="0" baseline="0" noProof="0">
                <a:ln>
                  <a:noFill/>
                </a:ln>
                <a:solidFill>
                  <a:prstClr val="black"/>
                </a:solidFill>
                <a:effectLst/>
                <a:uLnTx/>
                <a:uFillTx/>
                <a:latin typeface="Segoe UI" charset="0"/>
                <a:ea typeface="宋体" charset="0"/>
                <a:cs typeface="Segoe UI" charset="0"/>
              </a:rPr>
              <a:t> </a:t>
            </a:r>
          </a:p>
        </p:txBody>
      </p:sp>
      <p:sp>
        <p:nvSpPr>
          <p:cNvPr id="18463" name="Rectangle 34"/>
          <p:cNvSpPr>
            <a:spLocks noChangeArrowheads="1"/>
          </p:cNvSpPr>
          <p:nvPr/>
        </p:nvSpPr>
        <p:spPr bwMode="auto">
          <a:xfrm>
            <a:off x="381000" y="1981200"/>
            <a:ext cx="8229600" cy="4495800"/>
          </a:xfrm>
          <a:prstGeom prst="rect">
            <a:avLst/>
          </a:prstGeom>
          <a:noFill/>
          <a:ln w="9525">
            <a:solidFill>
              <a:srgbClr val="3333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ＭＳ Ｐゴシック" charset="0"/>
              <a:cs typeface="Segoe UI" charset="0"/>
            </a:endParaRPr>
          </a:p>
        </p:txBody>
      </p:sp>
    </p:spTree>
    <p:extLst>
      <p:ext uri="{BB962C8B-B14F-4D97-AF65-F5344CB8AC3E}">
        <p14:creationId xmlns:p14="http://schemas.microsoft.com/office/powerpoint/2010/main" val="316172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27</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7" name="Image 6"/>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84392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ltLang="zh-CN" dirty="0"/>
              <a:t>“Type 1” = “Full” Virtualization</a:t>
            </a:r>
            <a:endParaRPr lang="en-GB" dirty="0"/>
          </a:p>
        </p:txBody>
      </p:sp>
      <p:sp>
        <p:nvSpPr>
          <p:cNvPr id="3" name="Espace réservé du contenu 2"/>
          <p:cNvSpPr>
            <a:spLocks noGrp="1"/>
          </p:cNvSpPr>
          <p:nvPr>
            <p:ph idx="1"/>
          </p:nvPr>
        </p:nvSpPr>
        <p:spPr>
          <a:xfrm>
            <a:off x="685800" y="1772816"/>
            <a:ext cx="7772400" cy="4114800"/>
          </a:xfrm>
        </p:spPr>
        <p:txBody>
          <a:bodyPr/>
          <a:lstStyle/>
          <a:p>
            <a:pPr>
              <a:defRPr/>
            </a:pPr>
            <a:r>
              <a:rPr lang="en-GB" dirty="0">
                <a:latin typeface="Times New Roman" panose="02020603050405020304" pitchFamily="18" charset="0"/>
              </a:rPr>
              <a:t>Also called native, or bare-metal hypervisors</a:t>
            </a:r>
          </a:p>
          <a:p>
            <a:pPr>
              <a:defRPr/>
            </a:pPr>
            <a:r>
              <a:rPr lang="en-GB" dirty="0">
                <a:latin typeface="Times New Roman" panose="02020603050405020304" pitchFamily="18" charset="0"/>
              </a:rPr>
              <a:t>Safety: hypervisor has full control of the virtualized resources</a:t>
            </a:r>
          </a:p>
          <a:p>
            <a:pPr>
              <a:defRPr/>
            </a:pPr>
            <a:r>
              <a:rPr lang="en-GB" dirty="0">
                <a:latin typeface="Times New Roman" panose="02020603050405020304" pitchFamily="18" charset="0"/>
              </a:rPr>
              <a:t>Fidelity: no adaptations required to the programs</a:t>
            </a:r>
          </a:p>
          <a:p>
            <a:pPr>
              <a:defRPr/>
            </a:pPr>
            <a:r>
              <a:rPr lang="en-GB" dirty="0">
                <a:latin typeface="Times New Roman" panose="02020603050405020304" pitchFamily="18" charset="0"/>
              </a:rPr>
              <a:t>Efficiency: much code in VM should run without intervention by the hypervisor</a:t>
            </a:r>
          </a:p>
          <a:p>
            <a:pPr>
              <a:defRPr/>
            </a:pPr>
            <a:r>
              <a:rPr lang="en-GB" dirty="0">
                <a:latin typeface="Times New Roman" panose="02020603050405020304" pitchFamily="18" charset="0"/>
              </a:rPr>
              <a:t>Examples:</a:t>
            </a:r>
          </a:p>
          <a:p>
            <a:pPr lvl="2">
              <a:defRPr/>
            </a:pPr>
            <a:r>
              <a:rPr lang="en-GB" dirty="0">
                <a:latin typeface="Times New Roman" panose="02020603050405020304" pitchFamily="18" charset="0"/>
              </a:rPr>
              <a:t>VMware ESX, ESX Server</a:t>
            </a:r>
          </a:p>
          <a:p>
            <a:pPr lvl="2">
              <a:defRPr/>
            </a:pPr>
            <a:r>
              <a:rPr lang="en-GB" dirty="0">
                <a:latin typeface="Times New Roman" panose="02020603050405020304" pitchFamily="18" charset="0"/>
              </a:rPr>
              <a:t>Microsoft Hyper-V (2012)</a:t>
            </a:r>
          </a:p>
          <a:p>
            <a:pPr lvl="2">
              <a:defRPr/>
            </a:pPr>
            <a:r>
              <a:rPr lang="en-GB" dirty="0">
                <a:latin typeface="Times New Roman" panose="02020603050405020304" pitchFamily="18" charset="0"/>
              </a:rPr>
              <a:t>Citrix </a:t>
            </a:r>
            <a:r>
              <a:rPr lang="en-GB" dirty="0" err="1">
                <a:latin typeface="Times New Roman" panose="02020603050405020304" pitchFamily="18" charset="0"/>
              </a:rPr>
              <a:t>XenServer</a:t>
            </a:r>
            <a:endParaRPr lang="en-GB" dirty="0">
              <a:latin typeface="Times New Roman" panose="02020603050405020304" pitchFamily="18" charset="0"/>
            </a:endParaRPr>
          </a:p>
          <a:p>
            <a:pPr lvl="1">
              <a:defRPr/>
            </a:pPr>
            <a:endParaRPr lang="en-GB" dirty="0">
              <a:latin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28</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8022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noChangeArrowheads="1"/>
          </p:cNvSpPr>
          <p:nvPr>
            <p:ph idx="1"/>
          </p:nvPr>
        </p:nvSpPr>
        <p:spPr>
          <a:xfrm>
            <a:off x="457200" y="1981200"/>
            <a:ext cx="8229600" cy="4268788"/>
          </a:xfrm>
        </p:spPr>
        <p:txBody>
          <a:bodyPr/>
          <a:lstStyle/>
          <a:p>
            <a:r>
              <a:rPr lang="en-GB" altLang="fr-FR" dirty="0">
                <a:latin typeface="Segoe UI" panose="020B0502040204020203" pitchFamily="34" charset="0"/>
                <a:cs typeface="Segoe UI" panose="020B0502040204020203" pitchFamily="34" charset="0"/>
              </a:rPr>
              <a:t>A hypervisor, also called a virtual machine manager (VMM), is a program that allows multiple operating systems to share a single hardware host. </a:t>
            </a:r>
          </a:p>
          <a:p>
            <a:r>
              <a:rPr lang="en-GB" altLang="fr-FR" dirty="0">
                <a:latin typeface="Segoe UI" panose="020B0502040204020203" pitchFamily="34" charset="0"/>
                <a:cs typeface="Segoe UI" panose="020B0502040204020203" pitchFamily="34" charset="0"/>
              </a:rPr>
              <a:t>Each operating system appears to have the host's processor, memory, and other resources all to itself. </a:t>
            </a:r>
          </a:p>
          <a:p>
            <a:r>
              <a:rPr lang="en-GB" altLang="fr-FR" dirty="0">
                <a:latin typeface="Segoe UI" panose="020B0502040204020203" pitchFamily="34" charset="0"/>
                <a:cs typeface="Segoe UI" panose="020B0502040204020203" pitchFamily="34" charset="0"/>
              </a:rPr>
              <a:t>However, the hypervisor is actually controlling the host processor and resources, allocating what is needed to each operating system in turn and making sure that the guest operating systems (called virtual machines) cannot disrupt each other. </a:t>
            </a:r>
          </a:p>
          <a:p>
            <a:endParaRPr lang="en-GB" altLang="zh-CN" b="1" dirty="0">
              <a:latin typeface="Segoe UI" panose="020B0502040204020203" pitchFamily="34" charset="0"/>
              <a:ea typeface="华文楷体" pitchFamily="-84" charset="-122"/>
              <a:cs typeface="Segoe UI" panose="020B0502040204020203" pitchFamily="34" charset="0"/>
            </a:endParaRPr>
          </a:p>
        </p:txBody>
      </p:sp>
      <p:sp>
        <p:nvSpPr>
          <p:cNvPr id="38914" name="Rectangle 2"/>
          <p:cNvSpPr>
            <a:spLocks noGrp="1" noChangeArrowheads="1"/>
          </p:cNvSpPr>
          <p:nvPr>
            <p:ph type="title"/>
          </p:nvPr>
        </p:nvSpPr>
        <p:spPr>
          <a:xfrm>
            <a:off x="381000" y="990600"/>
            <a:ext cx="8229600" cy="1143000"/>
          </a:xfrm>
          <a:noFill/>
        </p:spPr>
        <p:txBody>
          <a:bodyPr/>
          <a:lstStyle/>
          <a:p>
            <a:r>
              <a:rPr lang="en-GB" altLang="fr-FR" dirty="0">
                <a:solidFill>
                  <a:srgbClr val="0000FF"/>
                </a:solidFill>
                <a:latin typeface="High Tower Text" panose="02040502050506030303" pitchFamily="18" charset="0"/>
              </a:rPr>
              <a:t>What is a hypervisor?</a:t>
            </a:r>
          </a:p>
        </p:txBody>
      </p:sp>
    </p:spTree>
    <p:extLst>
      <p:ext uri="{BB962C8B-B14F-4D97-AF65-F5344CB8AC3E}">
        <p14:creationId xmlns:p14="http://schemas.microsoft.com/office/powerpoint/2010/main" val="281673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Issues</a:t>
            </a:r>
          </a:p>
        </p:txBody>
      </p:sp>
      <p:sp>
        <p:nvSpPr>
          <p:cNvPr id="3" name="Espace réservé du contenu 2"/>
          <p:cNvSpPr>
            <a:spLocks noGrp="1"/>
          </p:cNvSpPr>
          <p:nvPr>
            <p:ph idx="1"/>
          </p:nvPr>
        </p:nvSpPr>
        <p:spPr/>
        <p:txBody>
          <a:bodyPr/>
          <a:lstStyle/>
          <a:p>
            <a:r>
              <a:rPr lang="en-GB" dirty="0"/>
              <a:t>More and more powerful servers</a:t>
            </a:r>
          </a:p>
          <a:p>
            <a:r>
              <a:rPr lang="en-GB" dirty="0"/>
              <a:t>Complexity of application coexistence</a:t>
            </a:r>
          </a:p>
          <a:p>
            <a:pPr marL="457200" lvl="1" indent="0">
              <a:buNone/>
            </a:pPr>
            <a:r>
              <a:rPr lang="en-GB" dirty="0">
                <a:sym typeface="Wingdings" panose="05000000000000000000" pitchFamily="2" charset="2"/>
              </a:rPr>
              <a:t> underused hardware</a:t>
            </a:r>
          </a:p>
          <a:p>
            <a:r>
              <a:rPr lang="en-GB" dirty="0"/>
              <a:t>Diversity of hardware, OS, OS versions…</a:t>
            </a:r>
          </a:p>
          <a:p>
            <a:pPr lvl="1"/>
            <a:r>
              <a:rPr lang="en-GB" dirty="0"/>
              <a:t>HP, Dell, Lenovo…</a:t>
            </a:r>
          </a:p>
          <a:p>
            <a:pPr lvl="1"/>
            <a:r>
              <a:rPr lang="en-GB" dirty="0"/>
              <a:t>Linux </a:t>
            </a:r>
            <a:r>
              <a:rPr lang="en-GB" dirty="0" err="1"/>
              <a:t>Vx.y</a:t>
            </a:r>
            <a:r>
              <a:rPr lang="en-GB" dirty="0"/>
              <a:t>, Windows 2008/2012/2016 …</a:t>
            </a:r>
          </a:p>
          <a:p>
            <a:pPr lvl="1"/>
            <a:r>
              <a:rPr lang="en-GB" dirty="0"/>
              <a:t>Workstations Windows 7/8/10, MAC, tablets, smartphones…</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3</a:t>
            </a:fld>
            <a:endParaRPr lang="en-US" altLang="fr-FR"/>
          </a:p>
        </p:txBody>
      </p:sp>
    </p:spTree>
    <p:extLst>
      <p:ext uri="{BB962C8B-B14F-4D97-AF65-F5344CB8AC3E}">
        <p14:creationId xmlns:p14="http://schemas.microsoft.com/office/powerpoint/2010/main" val="1694043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black">
          <a:xfrm>
            <a:off x="981075" y="654050"/>
            <a:ext cx="5038725" cy="311150"/>
          </a:xfrm>
          <a:ln/>
          <a:extLst>
            <a:ext uri="{91240B29-F687-4F45-9708-019B960494DF}">
              <a14:hiddenLine xmlns:a14="http://schemas.microsoft.com/office/drawing/2010/main" w="9525">
                <a:solidFill>
                  <a:srgbClr val="33679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lstStyle/>
          <a:p>
            <a:r>
              <a:rPr lang="en-GB" altLang="fr-FR" dirty="0"/>
              <a:t>Key Properties of Virtual Machines</a:t>
            </a:r>
          </a:p>
        </p:txBody>
      </p:sp>
      <p:sp>
        <p:nvSpPr>
          <p:cNvPr id="45059" name="Rectangle 3"/>
          <p:cNvSpPr>
            <a:spLocks noChangeArrowheads="1"/>
          </p:cNvSpPr>
          <p:nvPr/>
        </p:nvSpPr>
        <p:spPr bwMode="gray">
          <a:xfrm>
            <a:off x="3581400" y="1166813"/>
            <a:ext cx="4997450"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75000"/>
              </a:spcBef>
              <a:spcAft>
                <a:spcPct val="40000"/>
              </a:spcAft>
              <a:buClr>
                <a:srgbClr val="333333"/>
              </a:buClr>
              <a:buSzPct val="80000"/>
              <a:buFontTx/>
              <a:buChar char="•"/>
              <a:tabLst/>
              <a:defRPr/>
            </a:pPr>
            <a:r>
              <a:rPr kumimoji="0" lang="en-US" altLang="fr-FR" sz="24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Partitioning</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Run multiple operating systems on one physical machine</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Divide system resources between virtual machines</a:t>
            </a:r>
          </a:p>
        </p:txBody>
      </p:sp>
      <p:pic>
        <p:nvPicPr>
          <p:cNvPr id="45061" name="Picture 5" descr="ESX_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66800"/>
            <a:ext cx="2971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603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gray">
          <a:xfrm>
            <a:off x="2438400" y="1081088"/>
            <a:ext cx="66294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40000"/>
              </a:spcAft>
              <a:buClr>
                <a:srgbClr val="333333"/>
              </a:buClr>
              <a:buSzPct val="80000"/>
              <a:buFontTx/>
              <a:buChar char="•"/>
              <a:tabLst/>
              <a:defRPr/>
            </a:pPr>
            <a:r>
              <a:rPr kumimoji="0" lang="en-US" altLang="fr-FR" sz="16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Partitioning</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Run multiple operating systems on one physical machine</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Divide system resources between virtual machines</a:t>
            </a:r>
          </a:p>
        </p:txBody>
      </p:sp>
      <p:sp>
        <p:nvSpPr>
          <p:cNvPr id="46083" name="Rectangle 3"/>
          <p:cNvSpPr>
            <a:spLocks noGrp="1" noChangeArrowheads="1"/>
          </p:cNvSpPr>
          <p:nvPr>
            <p:ph type="title"/>
          </p:nvPr>
        </p:nvSpPr>
        <p:spPr bwMode="black">
          <a:xfrm>
            <a:off x="981075" y="611188"/>
            <a:ext cx="5038725" cy="311150"/>
          </a:xfrm>
          <a:ln/>
          <a:extLst>
            <a:ext uri="{91240B29-F687-4F45-9708-019B960494DF}">
              <a14:hiddenLine xmlns:a14="http://schemas.microsoft.com/office/drawing/2010/main" w="9525">
                <a:solidFill>
                  <a:srgbClr val="33679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lstStyle/>
          <a:p>
            <a:r>
              <a:rPr lang="en-GB" altLang="fr-FR" dirty="0"/>
              <a:t>Key Properties of Virtual Machines</a:t>
            </a:r>
          </a:p>
        </p:txBody>
      </p:sp>
      <p:pic>
        <p:nvPicPr>
          <p:cNvPr id="46084" name="Picture 4" descr="isolation_archite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55888"/>
            <a:ext cx="3124200" cy="2525712"/>
          </a:xfrm>
          <a:prstGeom prst="rect">
            <a:avLst/>
          </a:prstGeom>
          <a:noFill/>
          <a:extLst>
            <a:ext uri="{909E8E84-426E-40DD-AFC4-6F175D3DCCD1}">
              <a14:hiddenFill xmlns:a14="http://schemas.microsoft.com/office/drawing/2010/main">
                <a:solidFill>
                  <a:srgbClr val="FFFFFF"/>
                </a:solidFill>
              </a14:hiddenFill>
            </a:ext>
          </a:extLst>
        </p:spPr>
      </p:pic>
      <p:pic>
        <p:nvPicPr>
          <p:cNvPr id="46085" name="Picture 5" descr="ESX 2D archite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990600"/>
            <a:ext cx="1212850" cy="1143000"/>
          </a:xfrm>
          <a:prstGeom prst="rect">
            <a:avLst/>
          </a:prstGeom>
          <a:noFill/>
          <a:extLst>
            <a:ext uri="{909E8E84-426E-40DD-AFC4-6F175D3DCCD1}">
              <a14:hiddenFill xmlns:a14="http://schemas.microsoft.com/office/drawing/2010/main">
                <a:solidFill>
                  <a:srgbClr val="FFFFFF"/>
                </a:solidFill>
              </a14:hiddenFill>
            </a:ext>
          </a:extLst>
        </p:spPr>
      </p:pic>
      <p:sp>
        <p:nvSpPr>
          <p:cNvPr id="46086" name="Rectangle 6"/>
          <p:cNvSpPr>
            <a:spLocks noChangeArrowheads="1"/>
          </p:cNvSpPr>
          <p:nvPr/>
        </p:nvSpPr>
        <p:spPr bwMode="gray">
          <a:xfrm>
            <a:off x="3429000" y="2895600"/>
            <a:ext cx="5410200"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75000"/>
              </a:spcBef>
              <a:spcAft>
                <a:spcPct val="40000"/>
              </a:spcAft>
              <a:buClr>
                <a:srgbClr val="333333"/>
              </a:buClr>
              <a:buSzPct val="80000"/>
              <a:buFontTx/>
              <a:buChar char="•"/>
              <a:tabLst/>
              <a:defRPr/>
            </a:pPr>
            <a:r>
              <a:rPr kumimoji="0" lang="en-US" altLang="fr-FR" sz="24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Isolation</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Fault and security isolation at the hardware level</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Advanced resource controls preserve performance</a:t>
            </a:r>
          </a:p>
        </p:txBody>
      </p:sp>
      <p:sp>
        <p:nvSpPr>
          <p:cNvPr id="46087" name="Rectangle 7"/>
          <p:cNvSpPr>
            <a:spLocks noChangeArrowheads="1"/>
          </p:cNvSpPr>
          <p:nvPr/>
        </p:nvSpPr>
        <p:spPr bwMode="auto">
          <a:xfrm>
            <a:off x="381000" y="914400"/>
            <a:ext cx="8763000" cy="1371600"/>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991155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black">
          <a:xfrm>
            <a:off x="981075" y="611188"/>
            <a:ext cx="5038725" cy="311150"/>
          </a:xfrm>
          <a:ln/>
          <a:extLst>
            <a:ext uri="{91240B29-F687-4F45-9708-019B960494DF}">
              <a14:hiddenLine xmlns:a14="http://schemas.microsoft.com/office/drawing/2010/main" w="9525">
                <a:solidFill>
                  <a:srgbClr val="33679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lstStyle/>
          <a:p>
            <a:r>
              <a:rPr lang="en-GB" altLang="fr-FR" dirty="0"/>
              <a:t>Key Properties of Virtual Machines</a:t>
            </a:r>
          </a:p>
        </p:txBody>
      </p:sp>
      <p:sp>
        <p:nvSpPr>
          <p:cNvPr id="47107" name="Rectangle 3"/>
          <p:cNvSpPr>
            <a:spLocks noChangeArrowheads="1"/>
          </p:cNvSpPr>
          <p:nvPr/>
        </p:nvSpPr>
        <p:spPr bwMode="gray">
          <a:xfrm>
            <a:off x="2438400" y="1081088"/>
            <a:ext cx="66294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40000"/>
              </a:spcAft>
              <a:buClr>
                <a:srgbClr val="333333"/>
              </a:buClr>
              <a:buSzPct val="80000"/>
              <a:buFontTx/>
              <a:buChar char="•"/>
              <a:tabLst/>
              <a:defRPr/>
            </a:pPr>
            <a:r>
              <a:rPr kumimoji="0" lang="en-US" altLang="fr-FR" sz="16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Partitioning</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Run multiple operating systems on one physical machine</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Divide system resources between virtual machines</a:t>
            </a:r>
          </a:p>
        </p:txBody>
      </p:sp>
      <p:pic>
        <p:nvPicPr>
          <p:cNvPr id="47108" name="Picture 4" descr="ESX 2D archite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90600"/>
            <a:ext cx="1131888" cy="1066800"/>
          </a:xfrm>
          <a:prstGeom prst="rect">
            <a:avLst/>
          </a:prstGeom>
          <a:noFill/>
          <a:extLst>
            <a:ext uri="{909E8E84-426E-40DD-AFC4-6F175D3DCCD1}">
              <a14:hiddenFill xmlns:a14="http://schemas.microsoft.com/office/drawing/2010/main">
                <a:solidFill>
                  <a:srgbClr val="FFFFFF"/>
                </a:solidFill>
              </a14:hiddenFill>
            </a:ext>
          </a:extLst>
        </p:spPr>
      </p:pic>
      <p:sp>
        <p:nvSpPr>
          <p:cNvPr id="47109" name="Rectangle 5"/>
          <p:cNvSpPr>
            <a:spLocks noChangeArrowheads="1"/>
          </p:cNvSpPr>
          <p:nvPr/>
        </p:nvSpPr>
        <p:spPr bwMode="gray">
          <a:xfrm>
            <a:off x="2438400" y="2362200"/>
            <a:ext cx="64008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40000"/>
              </a:spcAft>
              <a:buClr>
                <a:srgbClr val="333333"/>
              </a:buClr>
              <a:buSzPct val="80000"/>
              <a:buFontTx/>
              <a:buChar char="•"/>
              <a:tabLst/>
              <a:defRPr/>
            </a:pPr>
            <a:r>
              <a:rPr kumimoji="0" lang="en-US" altLang="fr-FR" sz="16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Isolation</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Fault and security isolation at the hardware level</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Advanced resource controls preserve performance</a:t>
            </a:r>
          </a:p>
        </p:txBody>
      </p:sp>
      <p:pic>
        <p:nvPicPr>
          <p:cNvPr id="47110" name="Picture 6" descr="isolation_archite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438400"/>
            <a:ext cx="941388" cy="762000"/>
          </a:xfrm>
          <a:prstGeom prst="rect">
            <a:avLst/>
          </a:prstGeom>
          <a:noFill/>
          <a:extLst>
            <a:ext uri="{909E8E84-426E-40DD-AFC4-6F175D3DCCD1}">
              <a14:hiddenFill xmlns:a14="http://schemas.microsoft.com/office/drawing/2010/main">
                <a:solidFill>
                  <a:srgbClr val="FFFFFF"/>
                </a:solidFill>
              </a14:hiddenFill>
            </a:ext>
          </a:extLst>
        </p:spPr>
      </p:pic>
      <p:sp>
        <p:nvSpPr>
          <p:cNvPr id="47111" name="Line 7"/>
          <p:cNvSpPr>
            <a:spLocks noChangeShapeType="1"/>
          </p:cNvSpPr>
          <p:nvPr/>
        </p:nvSpPr>
        <p:spPr bwMode="auto">
          <a:xfrm>
            <a:off x="533400" y="22098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7112" name="Rectangle 8"/>
          <p:cNvSpPr>
            <a:spLocks noChangeArrowheads="1"/>
          </p:cNvSpPr>
          <p:nvPr/>
        </p:nvSpPr>
        <p:spPr bwMode="auto">
          <a:xfrm>
            <a:off x="176213" y="935038"/>
            <a:ext cx="8763000" cy="2438400"/>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7113" name="Rectangle 9"/>
          <p:cNvSpPr>
            <a:spLocks noChangeArrowheads="1"/>
          </p:cNvSpPr>
          <p:nvPr/>
        </p:nvSpPr>
        <p:spPr bwMode="gray">
          <a:xfrm>
            <a:off x="3054350" y="3886200"/>
            <a:ext cx="5784850"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75000"/>
              </a:spcBef>
              <a:spcAft>
                <a:spcPct val="40000"/>
              </a:spcAft>
              <a:buClr>
                <a:srgbClr val="333333"/>
              </a:buClr>
              <a:buSzPct val="80000"/>
              <a:buFontTx/>
              <a:buChar char="•"/>
              <a:tabLst/>
              <a:defRPr/>
            </a:pPr>
            <a:r>
              <a:rPr kumimoji="0" lang="en-US" altLang="fr-FR" sz="2400" b="1" i="0" u="none" strike="noStrike" kern="1200" cap="none" spc="0" normalizeH="0" baseline="0" noProof="0">
                <a:ln>
                  <a:noFill/>
                </a:ln>
                <a:solidFill>
                  <a:srgbClr val="777777"/>
                </a:solidFill>
                <a:effectLst/>
                <a:uLnTx/>
                <a:uFillTx/>
                <a:latin typeface="Arial" panose="020B0604020202020204" pitchFamily="34" charset="0"/>
                <a:ea typeface="+mn-ea"/>
                <a:cs typeface="Arial" panose="020B0604020202020204" pitchFamily="34" charset="0"/>
              </a:rPr>
              <a:t>Encapsulation</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Entire state of the virtual machine can be saved to files</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Move and copy virtual machines as easily as moving and copying files</a:t>
            </a:r>
          </a:p>
        </p:txBody>
      </p:sp>
      <p:pic>
        <p:nvPicPr>
          <p:cNvPr id="47114" name="Picture 10" descr="encapsul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57200" y="3962400"/>
            <a:ext cx="2171700" cy="167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61556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gray">
          <a:xfrm>
            <a:off x="2438400" y="3287713"/>
            <a:ext cx="64770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20000"/>
              </a:spcAft>
              <a:buClr>
                <a:srgbClr val="333333"/>
              </a:buClr>
              <a:buSzPct val="80000"/>
              <a:buFontTx/>
              <a:buChar char="•"/>
              <a:tabLst/>
              <a:defRPr/>
            </a:pPr>
            <a:r>
              <a:rPr kumimoji="0" lang="en-US" altLang="fr-FR" sz="1600" b="1" i="0" u="none" strike="noStrike" kern="1200" cap="none" spc="0" normalizeH="0" baseline="0" noProof="0">
                <a:ln>
                  <a:noFill/>
                </a:ln>
                <a:solidFill>
                  <a:srgbClr val="777777"/>
                </a:solidFill>
                <a:effectLst/>
                <a:uLnTx/>
                <a:uFillTx/>
                <a:latin typeface="Arial" panose="020B0604020202020204" pitchFamily="34" charset="0"/>
                <a:ea typeface="+mn-ea"/>
                <a:cs typeface="Arial" panose="020B0604020202020204" pitchFamily="34" charset="0"/>
              </a:rPr>
              <a:t>Encapsulation</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Entire state of the virtual machine can be saved to files</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Move and copy virtual machines as easily as moving and copying files</a:t>
            </a:r>
          </a:p>
        </p:txBody>
      </p:sp>
      <p:sp>
        <p:nvSpPr>
          <p:cNvPr id="48131" name="Rectangle 3"/>
          <p:cNvSpPr>
            <a:spLocks noGrp="1" noChangeArrowheads="1"/>
          </p:cNvSpPr>
          <p:nvPr>
            <p:ph type="title"/>
          </p:nvPr>
        </p:nvSpPr>
        <p:spPr bwMode="black">
          <a:xfrm>
            <a:off x="981075" y="660400"/>
            <a:ext cx="5038725" cy="311150"/>
          </a:xfrm>
          <a:ln/>
          <a:extLst>
            <a:ext uri="{91240B29-F687-4F45-9708-019B960494DF}">
              <a14:hiddenLine xmlns:a14="http://schemas.microsoft.com/office/drawing/2010/main" w="9525">
                <a:solidFill>
                  <a:srgbClr val="33679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lstStyle/>
          <a:p>
            <a:r>
              <a:rPr lang="en-GB" altLang="fr-FR" dirty="0"/>
              <a:t>Key Properties of Virtual Machines</a:t>
            </a:r>
          </a:p>
        </p:txBody>
      </p:sp>
      <p:pic>
        <p:nvPicPr>
          <p:cNvPr id="48132" name="Picture 4" descr="hw independ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341813"/>
            <a:ext cx="2587625" cy="1460500"/>
          </a:xfrm>
          <a:prstGeom prst="rect">
            <a:avLst/>
          </a:prstGeom>
          <a:noFill/>
          <a:extLst>
            <a:ext uri="{909E8E84-426E-40DD-AFC4-6F175D3DCCD1}">
              <a14:hiddenFill xmlns:a14="http://schemas.microsoft.com/office/drawing/2010/main">
                <a:solidFill>
                  <a:srgbClr val="FFFFFF"/>
                </a:solidFill>
              </a14:hiddenFill>
            </a:ext>
          </a:extLst>
        </p:spPr>
      </p:pic>
      <p:sp>
        <p:nvSpPr>
          <p:cNvPr id="48133" name="Rectangle 5"/>
          <p:cNvSpPr>
            <a:spLocks noChangeArrowheads="1"/>
          </p:cNvSpPr>
          <p:nvPr/>
        </p:nvSpPr>
        <p:spPr bwMode="gray">
          <a:xfrm>
            <a:off x="2438400" y="1081088"/>
            <a:ext cx="6629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20000"/>
              </a:spcAft>
              <a:buClr>
                <a:srgbClr val="333333"/>
              </a:buClr>
              <a:buSzPct val="80000"/>
              <a:buFontTx/>
              <a:buChar char="•"/>
              <a:tabLst/>
              <a:defRPr/>
            </a:pPr>
            <a:r>
              <a:rPr kumimoji="0" lang="en-US" altLang="fr-FR" sz="16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Partitioning</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Run multiple operating systems on one physical machine</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Divide system resources between virtual machines</a:t>
            </a:r>
          </a:p>
        </p:txBody>
      </p:sp>
      <p:pic>
        <p:nvPicPr>
          <p:cNvPr id="48134" name="Picture 6" descr="ESX 2D archite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990600"/>
            <a:ext cx="1131888" cy="1066800"/>
          </a:xfrm>
          <a:prstGeom prst="rect">
            <a:avLst/>
          </a:prstGeom>
          <a:noFill/>
          <a:extLst>
            <a:ext uri="{909E8E84-426E-40DD-AFC4-6F175D3DCCD1}">
              <a14:hiddenFill xmlns:a14="http://schemas.microsoft.com/office/drawing/2010/main">
                <a:solidFill>
                  <a:srgbClr val="FFFFFF"/>
                </a:solidFill>
              </a14:hiddenFill>
            </a:ext>
          </a:extLst>
        </p:spPr>
      </p:pic>
      <p:sp>
        <p:nvSpPr>
          <p:cNvPr id="48135" name="Rectangle 7"/>
          <p:cNvSpPr>
            <a:spLocks noChangeArrowheads="1"/>
          </p:cNvSpPr>
          <p:nvPr/>
        </p:nvSpPr>
        <p:spPr bwMode="gray">
          <a:xfrm>
            <a:off x="2438400" y="2217738"/>
            <a:ext cx="64008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0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20000"/>
              </a:spcAft>
              <a:buClr>
                <a:srgbClr val="333333"/>
              </a:buClr>
              <a:buSzPct val="80000"/>
              <a:buFontTx/>
              <a:buChar char="•"/>
              <a:tabLst/>
              <a:defRPr/>
            </a:pPr>
            <a:r>
              <a:rPr kumimoji="0" lang="en-US" altLang="fr-FR" sz="1600" b="1" i="0" u="none" strike="noStrike" kern="1200" cap="none" spc="0" normalizeH="0" baseline="0" noProof="0">
                <a:ln>
                  <a:noFill/>
                </a:ln>
                <a:solidFill>
                  <a:srgbClr val="5F5F5F"/>
                </a:solidFill>
                <a:effectLst/>
                <a:uLnTx/>
                <a:uFillTx/>
                <a:latin typeface="Arial" panose="020B0604020202020204" pitchFamily="34" charset="0"/>
                <a:ea typeface="+mn-ea"/>
                <a:cs typeface="Arial" panose="020B0604020202020204" pitchFamily="34" charset="0"/>
              </a:rPr>
              <a:t>Isolation</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Fault and security isolation at the hardware level</a:t>
            </a:r>
          </a:p>
          <a:p>
            <a:pPr marL="285750" marR="0" lvl="1" indent="-166688" algn="l" defTabSz="914400" rtl="0" eaLnBrk="1" fontAlgn="base" latinLnBrk="0" hangingPunct="1">
              <a:lnSpc>
                <a:spcPct val="100000"/>
              </a:lnSpc>
              <a:spcBef>
                <a:spcPct val="0"/>
              </a:spcBef>
              <a:spcAft>
                <a:spcPct val="20000"/>
              </a:spcAft>
              <a:buClr>
                <a:srgbClr val="FF9900"/>
              </a:buClr>
              <a:buSzPct val="75000"/>
              <a:buFont typeface="Wingdings" panose="05000000000000000000" pitchFamily="2" charset="2"/>
              <a:buChar char=""/>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Advanced resource controls preserve performance</a:t>
            </a:r>
          </a:p>
        </p:txBody>
      </p:sp>
      <p:pic>
        <p:nvPicPr>
          <p:cNvPr id="48136" name="Picture 8" descr="isolation_archite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293938"/>
            <a:ext cx="941388" cy="762000"/>
          </a:xfrm>
          <a:prstGeom prst="rect">
            <a:avLst/>
          </a:prstGeom>
          <a:noFill/>
          <a:extLst>
            <a:ext uri="{909E8E84-426E-40DD-AFC4-6F175D3DCCD1}">
              <a14:hiddenFill xmlns:a14="http://schemas.microsoft.com/office/drawing/2010/main">
                <a:solidFill>
                  <a:srgbClr val="FFFFFF"/>
                </a:solidFill>
              </a14:hiddenFill>
            </a:ext>
          </a:extLst>
        </p:spPr>
      </p:pic>
      <p:sp>
        <p:nvSpPr>
          <p:cNvPr id="48137" name="Line 9"/>
          <p:cNvSpPr>
            <a:spLocks noChangeShapeType="1"/>
          </p:cNvSpPr>
          <p:nvPr/>
        </p:nvSpPr>
        <p:spPr bwMode="auto">
          <a:xfrm>
            <a:off x="533400" y="2109788"/>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138" name="Rectangle 10"/>
          <p:cNvSpPr>
            <a:spLocks noChangeArrowheads="1"/>
          </p:cNvSpPr>
          <p:nvPr/>
        </p:nvSpPr>
        <p:spPr bwMode="auto">
          <a:xfrm>
            <a:off x="185738" y="969963"/>
            <a:ext cx="8763000" cy="341471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8139" name="Picture 11" descr="encapsula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38200" y="3275013"/>
            <a:ext cx="1068388" cy="825500"/>
          </a:xfrm>
          <a:prstGeom prst="rect">
            <a:avLst/>
          </a:prstGeom>
          <a:noFill/>
          <a:extLst>
            <a:ext uri="{909E8E84-426E-40DD-AFC4-6F175D3DCCD1}">
              <a14:hiddenFill xmlns:a14="http://schemas.microsoft.com/office/drawing/2010/main">
                <a:solidFill>
                  <a:srgbClr val="FFFFFF"/>
                </a:solidFill>
              </a14:hiddenFill>
            </a:ext>
          </a:extLst>
        </p:spPr>
      </p:pic>
      <p:sp>
        <p:nvSpPr>
          <p:cNvPr id="48140" name="Line 12"/>
          <p:cNvSpPr>
            <a:spLocks noChangeShapeType="1"/>
          </p:cNvSpPr>
          <p:nvPr/>
        </p:nvSpPr>
        <p:spPr bwMode="auto">
          <a:xfrm>
            <a:off x="457200" y="3208338"/>
            <a:ext cx="822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141" name="Rectangle 13"/>
          <p:cNvSpPr>
            <a:spLocks noChangeArrowheads="1"/>
          </p:cNvSpPr>
          <p:nvPr/>
        </p:nvSpPr>
        <p:spPr bwMode="gray">
          <a:xfrm>
            <a:off x="2701925" y="4500563"/>
            <a:ext cx="578485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marL="285750" indent="-166688">
              <a:spcAft>
                <a:spcPct val="40000"/>
              </a:spcAft>
              <a:buClr>
                <a:schemeClr val="folHlink"/>
              </a:buClr>
              <a:buSzPct val="75000"/>
              <a:buFont typeface="Wingdings 3" panose="05040102010807070707" pitchFamily="18" charset="2"/>
              <a:buBlip>
                <a:blip r:embed="rId3"/>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4"/>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75000"/>
              </a:spcBef>
              <a:spcAft>
                <a:spcPct val="40000"/>
              </a:spcAft>
              <a:buClr>
                <a:srgbClr val="333333"/>
              </a:buClr>
              <a:buSzPct val="80000"/>
              <a:buFontTx/>
              <a:buChar char="•"/>
              <a:tabLst/>
              <a:defRPr/>
            </a:pPr>
            <a:r>
              <a:rPr kumimoji="0" lang="en-US" altLang="fr-FR" sz="2400" b="1" i="0" u="none" strike="noStrike" kern="1200" cap="none" spc="0" normalizeH="0" baseline="0" noProof="0">
                <a:ln>
                  <a:noFill/>
                </a:ln>
                <a:solidFill>
                  <a:srgbClr val="777777"/>
                </a:solidFill>
                <a:effectLst/>
                <a:uLnTx/>
                <a:uFillTx/>
                <a:latin typeface="Arial" panose="020B0604020202020204" pitchFamily="34" charset="0"/>
                <a:ea typeface="+mn-ea"/>
                <a:cs typeface="Arial" panose="020B0604020202020204" pitchFamily="34" charset="0"/>
              </a:rPr>
              <a:t>Hardware-Independence</a:t>
            </a:r>
          </a:p>
          <a:p>
            <a:pPr marL="285750" marR="0" lvl="1" indent="-166688" algn="l" defTabSz="914400" rtl="0" eaLnBrk="1" fontAlgn="base" latinLnBrk="0" hangingPunct="1">
              <a:lnSpc>
                <a:spcPct val="100000"/>
              </a:lnSpc>
              <a:spcBef>
                <a:spcPct val="0"/>
              </a:spcBef>
              <a:spcAft>
                <a:spcPct val="40000"/>
              </a:spcAft>
              <a:buClr>
                <a:srgbClr val="FF9900"/>
              </a:buClr>
              <a:buSzPct val="75000"/>
              <a:buFont typeface="Wingdings" panose="05000000000000000000" pitchFamily="2" charset="2"/>
              <a:buChar char=""/>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Provision or migrate any virtual machine to any similar or different physical server</a:t>
            </a:r>
          </a:p>
        </p:txBody>
      </p:sp>
    </p:spTree>
    <p:extLst>
      <p:ext uri="{BB962C8B-B14F-4D97-AF65-F5344CB8AC3E}">
        <p14:creationId xmlns:p14="http://schemas.microsoft.com/office/powerpoint/2010/main" val="25724110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81075" y="595313"/>
            <a:ext cx="2528888" cy="403225"/>
          </a:xfrm>
        </p:spPr>
        <p:txBody>
          <a:bodyPr/>
          <a:lstStyle/>
          <a:p>
            <a:r>
              <a:rPr lang="en-GB" altLang="fr-FR" dirty="0"/>
              <a:t>VMware </a:t>
            </a:r>
            <a:r>
              <a:rPr lang="en-GB" altLang="fr-FR" dirty="0" err="1"/>
              <a:t>VMotion</a:t>
            </a:r>
            <a:endParaRPr lang="en-GB" altLang="fr-FR" dirty="0"/>
          </a:p>
        </p:txBody>
      </p:sp>
      <p:pic>
        <p:nvPicPr>
          <p:cNvPr id="54275" name="Picture 3" descr="VMotion 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4175125" cy="1784350"/>
          </a:xfrm>
          <a:prstGeom prst="rect">
            <a:avLst/>
          </a:prstGeom>
          <a:noFill/>
          <a:extLst>
            <a:ext uri="{909E8E84-426E-40DD-AFC4-6F175D3DCCD1}">
              <a14:hiddenFill xmlns:a14="http://schemas.microsoft.com/office/drawing/2010/main">
                <a:solidFill>
                  <a:srgbClr val="FFFFFF"/>
                </a:solidFill>
              </a14:hiddenFill>
            </a:ext>
          </a:extLst>
        </p:spPr>
      </p:pic>
      <p:sp>
        <p:nvSpPr>
          <p:cNvPr id="54276" name="Rectangle 4"/>
          <p:cNvSpPr>
            <a:spLocks noChangeArrowheads="1"/>
          </p:cNvSpPr>
          <p:nvPr/>
        </p:nvSpPr>
        <p:spPr bwMode="auto">
          <a:xfrm>
            <a:off x="295275" y="990600"/>
            <a:ext cx="8426450" cy="434975"/>
          </a:xfrm>
          <a:prstGeom prst="rect">
            <a:avLst/>
          </a:prstGeom>
          <a:solidFill>
            <a:srgbClr val="CAD5E4"/>
          </a:solidFill>
          <a:ln w="38100" algn="ctr">
            <a:solidFill>
              <a:srgbClr val="B1C0D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altLang="fr-FR" sz="2000" b="1" i="1" u="none" strike="noStrike" kern="1200" cap="none" spc="0" normalizeH="0" baseline="0" noProof="0">
              <a:ln>
                <a:noFill/>
              </a:ln>
              <a:solidFill>
                <a:srgbClr val="7D9BC6"/>
              </a:solidFill>
              <a:effectLst/>
              <a:uLnTx/>
              <a:uFillTx/>
              <a:latin typeface="Arial" panose="020B0604020202020204" pitchFamily="34" charset="0"/>
              <a:ea typeface="+mn-ea"/>
              <a:cs typeface="Arial" panose="020B0604020202020204" pitchFamily="34" charset="0"/>
            </a:endParaRPr>
          </a:p>
        </p:txBody>
      </p:sp>
      <p:sp>
        <p:nvSpPr>
          <p:cNvPr id="54277" name="Rectangle 5"/>
          <p:cNvSpPr>
            <a:spLocks noChangeArrowheads="1"/>
          </p:cNvSpPr>
          <p:nvPr/>
        </p:nvSpPr>
        <p:spPr bwMode="auto">
          <a:xfrm>
            <a:off x="242888" y="1011238"/>
            <a:ext cx="8520112"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87000"/>
              </a:lnSpc>
              <a:spcBef>
                <a:spcPct val="0"/>
              </a:spcBef>
              <a:spcAft>
                <a:spcPct val="0"/>
              </a:spcAft>
              <a:buClr>
                <a:srgbClr val="333333"/>
              </a:buClr>
              <a:buSzPct val="80000"/>
              <a:buFontTx/>
              <a:buNone/>
              <a:tabLst/>
              <a:defRPr/>
            </a:pPr>
            <a:r>
              <a:rPr kumimoji="0" lang="en-US" altLang="fr-FR" sz="1800" b="1" i="1" u="none" strike="noStrike" kern="1200" cap="none" spc="0" normalizeH="0" baseline="0" noProof="0">
                <a:ln>
                  <a:noFill/>
                </a:ln>
                <a:solidFill>
                  <a:srgbClr val="7D9BC6"/>
                </a:solidFill>
                <a:effectLst/>
                <a:uLnTx/>
                <a:uFillTx/>
                <a:latin typeface="Arial" panose="020B0604020202020204" pitchFamily="34" charset="0"/>
                <a:ea typeface="+mn-ea"/>
                <a:cs typeface="Arial" panose="020B0604020202020204" pitchFamily="34" charset="0"/>
              </a:rPr>
              <a:t>73% of VMware customers have implemented VMotion in production</a:t>
            </a:r>
          </a:p>
        </p:txBody>
      </p:sp>
      <p:sp>
        <p:nvSpPr>
          <p:cNvPr id="54278" name="Rectangle 6"/>
          <p:cNvSpPr>
            <a:spLocks noChangeArrowheads="1"/>
          </p:cNvSpPr>
          <p:nvPr/>
        </p:nvSpPr>
        <p:spPr bwMode="auto">
          <a:xfrm>
            <a:off x="4724400" y="2819400"/>
            <a:ext cx="4017963"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a:spcAft>
                <a:spcPct val="40000"/>
              </a:spcAft>
              <a:buClr>
                <a:schemeClr val="folHlink"/>
              </a:buClr>
              <a:buSzPct val="75000"/>
              <a:buFont typeface="Wingdings 3" panose="05040102010807070707" pitchFamily="18" charset="2"/>
              <a:buBlip>
                <a:blip r:embed="rId4"/>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marL="173038" marR="0" lvl="0" indent="-173038" algn="l" defTabSz="914400" rtl="0" eaLnBrk="1" fontAlgn="base" latinLnBrk="0" hangingPunct="1">
              <a:lnSpc>
                <a:spcPct val="100000"/>
              </a:lnSpc>
              <a:spcBef>
                <a:spcPct val="0"/>
              </a:spcBef>
              <a:spcAft>
                <a:spcPct val="30000"/>
              </a:spcAft>
              <a:buClrTx/>
              <a:buSzTx/>
              <a:buFontTx/>
              <a:buChar char="•"/>
              <a:tabLst/>
              <a:defRPr/>
            </a:pPr>
            <a:r>
              <a:rPr kumimoji="0" lang="en-US" altLang="fr-FR" sz="2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Live migration of virtual machines</a:t>
            </a:r>
          </a:p>
          <a:p>
            <a:pPr marL="173038" marR="0" lvl="0" indent="-173038" algn="l" defTabSz="914400" rtl="0" eaLnBrk="1" fontAlgn="base" latinLnBrk="0" hangingPunct="1">
              <a:lnSpc>
                <a:spcPct val="100000"/>
              </a:lnSpc>
              <a:spcBef>
                <a:spcPct val="0"/>
              </a:spcBef>
              <a:spcAft>
                <a:spcPct val="30000"/>
              </a:spcAft>
              <a:buClrTx/>
              <a:buSzTx/>
              <a:buFontTx/>
              <a:buChar char="•"/>
              <a:tabLst/>
              <a:defRPr/>
            </a:pPr>
            <a:r>
              <a:rPr kumimoji="0" lang="en-US" altLang="fr-FR" sz="2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Zero downtime</a:t>
            </a:r>
          </a:p>
        </p:txBody>
      </p:sp>
    </p:spTree>
    <p:extLst>
      <p:ext uri="{BB962C8B-B14F-4D97-AF65-F5344CB8AC3E}">
        <p14:creationId xmlns:p14="http://schemas.microsoft.com/office/powerpoint/2010/main" val="18964211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2"/>
          <p:cNvSpPr>
            <a:spLocks noChangeArrowheads="1"/>
          </p:cNvSpPr>
          <p:nvPr/>
        </p:nvSpPr>
        <p:spPr bwMode="auto">
          <a:xfrm>
            <a:off x="228600" y="1738313"/>
            <a:ext cx="4473575" cy="311785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pic>
        <p:nvPicPr>
          <p:cNvPr id="56323" name="Picture 3"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3019425"/>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5" y="2363788"/>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25" name="Picture 5"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255905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588" y="2754313"/>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27" name="Picture 7"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3019425"/>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25" y="2378075"/>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29" name="Picture 9"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2573338"/>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988" y="276860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56331" name="Picture 11"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3019425"/>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56332" name="Picture 12"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2378075"/>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6600"/>
                </a:solidFill>
                <a:miter lim="800000"/>
                <a:headEnd/>
                <a:tailEnd/>
              </a14:hiddenLine>
            </a:ext>
          </a:extLst>
        </p:spPr>
      </p:pic>
      <p:pic>
        <p:nvPicPr>
          <p:cNvPr id="56333" name="Picture 13"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25733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sp>
        <p:nvSpPr>
          <p:cNvPr id="56334" name="AutoShape 14"/>
          <p:cNvSpPr>
            <a:spLocks noChangeArrowheads="1"/>
          </p:cNvSpPr>
          <p:nvPr/>
        </p:nvSpPr>
        <p:spPr bwMode="auto">
          <a:xfrm>
            <a:off x="1033463" y="2708275"/>
            <a:ext cx="688975" cy="828675"/>
          </a:xfrm>
          <a:prstGeom prst="flowChartAlternateProcess">
            <a:avLst/>
          </a:prstGeom>
          <a:solidFill>
            <a:srgbClr val="FF3300"/>
          </a:solidFill>
          <a:ln w="28575">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7000"/>
              </a:lnSpc>
              <a:buClr>
                <a:schemeClr val="tx2"/>
              </a:buClr>
              <a:buSzPct val="80000"/>
            </a:pPr>
            <a:endParaRPr lang="en-GB" altLang="fr-FR" sz="1800">
              <a:solidFill>
                <a:schemeClr val="bg1"/>
              </a:solidFill>
            </a:endParaRPr>
          </a:p>
        </p:txBody>
      </p:sp>
      <p:sp>
        <p:nvSpPr>
          <p:cNvPr id="56335" name="Rectangle 15"/>
          <p:cNvSpPr>
            <a:spLocks noGrp="1" noChangeArrowheads="1"/>
          </p:cNvSpPr>
          <p:nvPr>
            <p:ph type="title"/>
          </p:nvPr>
        </p:nvSpPr>
        <p:spPr>
          <a:xfrm>
            <a:off x="981075" y="595313"/>
            <a:ext cx="1973263" cy="403225"/>
          </a:xfrm>
        </p:spPr>
        <p:txBody>
          <a:bodyPr/>
          <a:lstStyle/>
          <a:p>
            <a:r>
              <a:rPr lang="en-GB" altLang="fr-FR" dirty="0"/>
              <a:t>VMware DRS</a:t>
            </a:r>
          </a:p>
        </p:txBody>
      </p:sp>
      <p:sp>
        <p:nvSpPr>
          <p:cNvPr id="56336" name="Text Box 16"/>
          <p:cNvSpPr txBox="1">
            <a:spLocks noChangeArrowheads="1"/>
          </p:cNvSpPr>
          <p:nvPr/>
        </p:nvSpPr>
        <p:spPr bwMode="auto">
          <a:xfrm>
            <a:off x="673100" y="4491038"/>
            <a:ext cx="3702050"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7000"/>
              </a:lnSpc>
              <a:spcBef>
                <a:spcPct val="50000"/>
              </a:spcBef>
              <a:buClr>
                <a:schemeClr val="tx2"/>
              </a:buClr>
              <a:buSzPct val="80000"/>
            </a:pPr>
            <a:r>
              <a:rPr lang="en-US" altLang="fr-FR" sz="1400" b="1"/>
              <a:t>Resource Pool</a:t>
            </a:r>
          </a:p>
        </p:txBody>
      </p:sp>
      <p:pic>
        <p:nvPicPr>
          <p:cNvPr id="56337" name="Picture 17"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838" y="27686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Lst>
        </p:spPr>
      </p:pic>
      <p:sp>
        <p:nvSpPr>
          <p:cNvPr id="56338" name="Text Box 18"/>
          <p:cNvSpPr txBox="1">
            <a:spLocks noChangeArrowheads="1"/>
          </p:cNvSpPr>
          <p:nvPr/>
        </p:nvSpPr>
        <p:spPr bwMode="auto">
          <a:xfrm>
            <a:off x="633413" y="1900238"/>
            <a:ext cx="3702050"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7000"/>
              </a:lnSpc>
              <a:spcBef>
                <a:spcPct val="50000"/>
              </a:spcBef>
              <a:buClr>
                <a:schemeClr val="tx2"/>
              </a:buClr>
              <a:buSzPct val="80000"/>
            </a:pPr>
            <a:r>
              <a:rPr lang="en-US" altLang="fr-FR" sz="1400" b="1"/>
              <a:t>Business Demand</a:t>
            </a:r>
          </a:p>
        </p:txBody>
      </p:sp>
      <p:sp>
        <p:nvSpPr>
          <p:cNvPr id="56339" name="Rectangle 19"/>
          <p:cNvSpPr>
            <a:spLocks noChangeArrowheads="1"/>
          </p:cNvSpPr>
          <p:nvPr/>
        </p:nvSpPr>
        <p:spPr bwMode="auto">
          <a:xfrm>
            <a:off x="4800600" y="1905000"/>
            <a:ext cx="4017963"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a:spcAft>
                <a:spcPct val="40000"/>
              </a:spcAft>
              <a:buClr>
                <a:schemeClr val="folHlink"/>
              </a:buClr>
              <a:buSzPct val="75000"/>
              <a:buFont typeface="Wingdings 3" panose="05040102010807070707" pitchFamily="18" charset="2"/>
              <a:buBlip>
                <a:blip r:embed="rId5"/>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6"/>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a:spcAft>
                <a:spcPct val="30000"/>
              </a:spcAft>
              <a:buClrTx/>
              <a:buFontTx/>
              <a:buChar char="•"/>
            </a:pPr>
            <a:r>
              <a:rPr lang="en-US" altLang="fr-FR" sz="2600">
                <a:solidFill>
                  <a:schemeClr val="tx1"/>
                </a:solidFill>
              </a:rPr>
              <a:t>Dynamic and intelligent allocation of hardware resources</a:t>
            </a:r>
          </a:p>
          <a:p>
            <a:pPr>
              <a:spcAft>
                <a:spcPct val="30000"/>
              </a:spcAft>
              <a:buClrTx/>
              <a:buFontTx/>
              <a:buChar char="•"/>
            </a:pPr>
            <a:r>
              <a:rPr lang="en-US" altLang="fr-FR" sz="2600">
                <a:solidFill>
                  <a:schemeClr val="tx1"/>
                </a:solidFill>
              </a:rPr>
              <a:t>Ensure optimal alignment between business and IT</a:t>
            </a:r>
          </a:p>
        </p:txBody>
      </p:sp>
      <p:sp>
        <p:nvSpPr>
          <p:cNvPr id="56340" name="Rectangle 20"/>
          <p:cNvSpPr>
            <a:spLocks noChangeArrowheads="1"/>
          </p:cNvSpPr>
          <p:nvPr/>
        </p:nvSpPr>
        <p:spPr bwMode="auto">
          <a:xfrm>
            <a:off x="295275" y="990600"/>
            <a:ext cx="8426450" cy="434975"/>
          </a:xfrm>
          <a:prstGeom prst="rect">
            <a:avLst/>
          </a:prstGeom>
          <a:solidFill>
            <a:srgbClr val="CAD5E4"/>
          </a:solidFill>
          <a:ln w="38100" algn="ctr">
            <a:solidFill>
              <a:srgbClr val="B1C0D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fr-FR" sz="2000" b="1" i="1">
                <a:solidFill>
                  <a:schemeClr val="accent1"/>
                </a:solidFill>
              </a:rPr>
              <a:t>67% of VMware customers use DRS in production</a:t>
            </a:r>
          </a:p>
        </p:txBody>
      </p:sp>
    </p:spTree>
    <p:extLst>
      <p:ext uri="{BB962C8B-B14F-4D97-AF65-F5344CB8AC3E}">
        <p14:creationId xmlns:p14="http://schemas.microsoft.com/office/powerpoint/2010/main" val="26657949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repeatCount="3000" fill="hold" grpId="0" nodeType="clickEffect">
                                  <p:stCondLst>
                                    <p:cond delay="0"/>
                                  </p:stCondLst>
                                  <p:childTnLst>
                                    <p:animEffect transition="out" filter="fade">
                                      <p:cBhvr>
                                        <p:cTn id="6" dur="500" tmFilter="0, 0; .2, .5; .8, .5; 1, 0"/>
                                        <p:tgtEl>
                                          <p:spTgt spid="56334"/>
                                        </p:tgtEl>
                                      </p:cBhvr>
                                    </p:animEffect>
                                    <p:animScale>
                                      <p:cBhvr>
                                        <p:cTn id="7" dur="250" autoRev="1" fill="hold"/>
                                        <p:tgtEl>
                                          <p:spTgt spid="56334"/>
                                        </p:tgtEl>
                                      </p:cBhvr>
                                      <p:by x="105000" y="105000"/>
                                    </p:animScale>
                                  </p:childTnLst>
                                </p:cTn>
                              </p:par>
                            </p:childTnLst>
                          </p:cTn>
                        </p:par>
                        <p:par>
                          <p:cTn id="8" fill="hold" nodeType="afterGroup">
                            <p:stCondLst>
                              <p:cond delay="1500"/>
                            </p:stCondLst>
                            <p:childTnLst>
                              <p:par>
                                <p:cTn id="9" presetID="0" presetClass="path" presetSubtype="0" accel="50000" decel="50000" fill="hold" nodeType="afterEffect">
                                  <p:stCondLst>
                                    <p:cond delay="0"/>
                                  </p:stCondLst>
                                  <p:childTnLst>
                                    <p:animMotion origin="layout" path="M -8.33333E-7 -4.81481E-6 L 0.21806 0.07593 " pathEditMode="relative" rAng="0" ptsTypes="AA">
                                      <p:cBhvr>
                                        <p:cTn id="10" dur="3000" fill="hold"/>
                                        <p:tgtEl>
                                          <p:spTgt spid="56332"/>
                                        </p:tgtEl>
                                        <p:attrNameLst>
                                          <p:attrName>ppt_x</p:attrName>
                                          <p:attrName>ppt_y</p:attrName>
                                        </p:attrNameLst>
                                      </p:cBhvr>
                                      <p:rCtr x="10903" y="3796"/>
                                    </p:animMotion>
                                  </p:childTnLst>
                                </p:cTn>
                              </p:par>
                              <p:par>
                                <p:cTn id="11" presetID="0" presetClass="path" presetSubtype="0" accel="50000" decel="50000" fill="hold" nodeType="withEffect">
                                  <p:stCondLst>
                                    <p:cond delay="0"/>
                                  </p:stCondLst>
                                  <p:childTnLst>
                                    <p:animMotion origin="layout" path="M -3.33333E-6 -7.40741E-6 L 0.33907 0.04583 " pathEditMode="relative" ptsTypes="AA">
                                      <p:cBhvr>
                                        <p:cTn id="12" dur="3000" fill="hold"/>
                                        <p:tgtEl>
                                          <p:spTgt spid="56333"/>
                                        </p:tgtEl>
                                        <p:attrNameLst>
                                          <p:attrName>ppt_x</p:attrName>
                                          <p:attrName>ppt_y</p:attrName>
                                        </p:attrNameLst>
                                      </p:cBhvr>
                                    </p:animMotion>
                                  </p:childTnLst>
                                </p:cTn>
                              </p:par>
                              <p:par>
                                <p:cTn id="13" presetID="1" presetClass="exit" presetSubtype="0" fill="hold" grpId="1" nodeType="withEffect">
                                  <p:stCondLst>
                                    <p:cond delay="0"/>
                                  </p:stCondLst>
                                  <p:childTnLst>
                                    <p:set>
                                      <p:cBhvr>
                                        <p:cTn id="14" dur="1" fill="hold">
                                          <p:stCondLst>
                                            <p:cond delay="0"/>
                                          </p:stCondLst>
                                        </p:cTn>
                                        <p:tgtEl>
                                          <p:spTgt spid="56334"/>
                                        </p:tgtEl>
                                        <p:attrNameLst>
                                          <p:attrName>style.visibility</p:attrName>
                                        </p:attrNameLst>
                                      </p:cBhvr>
                                      <p:to>
                                        <p:strVal val="hidden"/>
                                      </p:to>
                                    </p:set>
                                  </p:childTnLst>
                                </p:cTn>
                              </p:par>
                              <p:par>
                                <p:cTn id="15" presetID="0" presetClass="path" presetSubtype="0" accel="50000" decel="50000" fill="hold" nodeType="withEffect">
                                  <p:stCondLst>
                                    <p:cond delay="0"/>
                                  </p:stCondLst>
                                  <p:childTnLst>
                                    <p:animMotion origin="layout" path="M 0 0 L -0.02292 -0.00972 " pathEditMode="relative" ptsTypes="AA">
                                      <p:cBhvr>
                                        <p:cTn id="16" dur="2000" fill="hold"/>
                                        <p:tgtEl>
                                          <p:spTgt spid="5633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312 2.96296E-6 L -0.00365 -0.01135 " pathEditMode="relative" rAng="0" ptsTypes="AA">
                                      <p:cBhvr>
                                        <p:cTn id="18" dur="2000" fill="hold"/>
                                        <p:tgtEl>
                                          <p:spTgt spid="56329"/>
                                        </p:tgtEl>
                                        <p:attrNameLst>
                                          <p:attrName>ppt_x</p:attrName>
                                          <p:attrName>ppt_y</p:attrName>
                                        </p:attrNameLst>
                                      </p:cBhvr>
                                      <p:rCtr x="-347" y="-579"/>
                                    </p:animMotion>
                                  </p:childTnLst>
                                </p:cTn>
                              </p:par>
                              <p:par>
                                <p:cTn id="19" presetID="0" presetClass="path" presetSubtype="0" accel="50000" decel="50000" fill="hold" nodeType="withEffect">
                                  <p:stCondLst>
                                    <p:cond delay="0"/>
                                  </p:stCondLst>
                                  <p:childTnLst>
                                    <p:animMotion origin="layout" path="M -1.38889E-6 3.33333E-6 L -0.0118 -0.01898 " pathEditMode="relative" rAng="0" ptsTypes="AA">
                                      <p:cBhvr>
                                        <p:cTn id="20" dur="2000" fill="hold"/>
                                        <p:tgtEl>
                                          <p:spTgt spid="56330"/>
                                        </p:tgtEl>
                                        <p:attrNameLst>
                                          <p:attrName>ppt_x</p:attrName>
                                          <p:attrName>ppt_y</p:attrName>
                                        </p:attrNameLst>
                                      </p:cBhvr>
                                      <p:rCtr x="-590" y="-949"/>
                                    </p:animMotion>
                                  </p:childTnLst>
                                </p:cTn>
                              </p:par>
                              <p:par>
                                <p:cTn id="21" presetID="0" presetClass="path" presetSubtype="0" accel="50000" decel="50000" fill="hold" nodeType="withEffect">
                                  <p:stCondLst>
                                    <p:cond delay="0"/>
                                  </p:stCondLst>
                                  <p:childTnLst>
                                    <p:animMotion origin="layout" path="M 0.00312 2.96296E-6 L -0.00365 -0.01135 " pathEditMode="relative" rAng="0" ptsTypes="AA">
                                      <p:cBhvr>
                                        <p:cTn id="22" dur="2000" fill="hold"/>
                                        <p:tgtEl>
                                          <p:spTgt spid="56325"/>
                                        </p:tgtEl>
                                        <p:attrNameLst>
                                          <p:attrName>ppt_x</p:attrName>
                                          <p:attrName>ppt_y</p:attrName>
                                        </p:attrNameLst>
                                      </p:cBhvr>
                                      <p:rCtr x="-347" y="-579"/>
                                    </p:animMotion>
                                  </p:childTnLst>
                                </p:cTn>
                              </p:par>
                              <p:par>
                                <p:cTn id="23" presetID="0" presetClass="path" presetSubtype="0" accel="50000" decel="50000" fill="hold" nodeType="withEffect">
                                  <p:stCondLst>
                                    <p:cond delay="0"/>
                                  </p:stCondLst>
                                  <p:childTnLst>
                                    <p:animMotion origin="layout" path="M -1.38889E-6 3.33333E-6 L -0.0118 -0.01898 " pathEditMode="relative" rAng="0" ptsTypes="AA">
                                      <p:cBhvr>
                                        <p:cTn id="24" dur="2000" fill="hold"/>
                                        <p:tgtEl>
                                          <p:spTgt spid="56326"/>
                                        </p:tgtEl>
                                        <p:attrNameLst>
                                          <p:attrName>ppt_x</p:attrName>
                                          <p:attrName>ppt_y</p:attrName>
                                        </p:attrNameLst>
                                      </p:cBhvr>
                                      <p:rCtr x="-59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animBg="1"/>
      <p:bldP spid="5633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81075" y="595313"/>
            <a:ext cx="5981700" cy="403225"/>
          </a:xfrm>
        </p:spPr>
        <p:txBody>
          <a:bodyPr/>
          <a:lstStyle/>
          <a:p>
            <a:r>
              <a:rPr lang="en-GB" altLang="fr-FR" dirty="0"/>
              <a:t>Ensure High availability with VMware HA</a:t>
            </a:r>
          </a:p>
        </p:txBody>
      </p:sp>
      <p:sp>
        <p:nvSpPr>
          <p:cNvPr id="60419" name="AutoShape 3"/>
          <p:cNvSpPr>
            <a:spLocks noChangeArrowheads="1"/>
          </p:cNvSpPr>
          <p:nvPr/>
        </p:nvSpPr>
        <p:spPr bwMode="auto">
          <a:xfrm>
            <a:off x="241300" y="1973263"/>
            <a:ext cx="4473575" cy="2735262"/>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pic>
        <p:nvPicPr>
          <p:cNvPr id="60420" name="Picture 4"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871788"/>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60421" name="Picture 5"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2230438"/>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60422" name="Picture 6"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350" y="242570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60423" name="Picture 7"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8" y="2620963"/>
            <a:ext cx="517525" cy="698500"/>
          </a:xfrm>
          <a:prstGeom prst="rect">
            <a:avLst/>
          </a:prstGeom>
          <a:noFill/>
          <a:extLst>
            <a:ext uri="{909E8E84-426E-40DD-AFC4-6F175D3DCCD1}">
              <a14:hiddenFill xmlns:a14="http://schemas.microsoft.com/office/drawing/2010/main">
                <a:solidFill>
                  <a:srgbClr val="FFFFFF"/>
                </a:solidFill>
              </a14:hiddenFill>
            </a:ext>
          </a:extLst>
        </p:spPr>
      </p:pic>
      <p:sp>
        <p:nvSpPr>
          <p:cNvPr id="60424" name="Text Box 8"/>
          <p:cNvSpPr txBox="1">
            <a:spLocks noChangeArrowheads="1"/>
          </p:cNvSpPr>
          <p:nvPr/>
        </p:nvSpPr>
        <p:spPr bwMode="auto">
          <a:xfrm>
            <a:off x="685800" y="4343400"/>
            <a:ext cx="3702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7000"/>
              </a:lnSpc>
              <a:spcBef>
                <a:spcPct val="50000"/>
              </a:spcBef>
              <a:buClr>
                <a:schemeClr val="tx2"/>
              </a:buClr>
              <a:buSzPct val="80000"/>
            </a:pPr>
            <a:r>
              <a:rPr lang="en-US" altLang="fr-FR" sz="1400" b="1"/>
              <a:t>Resource Pool</a:t>
            </a:r>
          </a:p>
        </p:txBody>
      </p:sp>
      <p:pic>
        <p:nvPicPr>
          <p:cNvPr id="60425" name="Picture 9"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2871788"/>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60426" name="Picture 10"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 y="2230438"/>
            <a:ext cx="517525" cy="698500"/>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pic>
      <p:pic>
        <p:nvPicPr>
          <p:cNvPr id="60427" name="Picture 11"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5700"/>
            <a:ext cx="517525" cy="6985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0428" name="Picture 12"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538" y="2620963"/>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60429" name="Picture 13"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2871788"/>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60430" name="Picture 14"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2230438"/>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60431" name="Picture 15"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42570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60432" name="Picture 16"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3" y="2620963"/>
            <a:ext cx="517525" cy="698500"/>
          </a:xfrm>
          <a:prstGeom prst="rect">
            <a:avLst/>
          </a:prstGeom>
          <a:noFill/>
          <a:extLst>
            <a:ext uri="{909E8E84-426E-40DD-AFC4-6F175D3DCCD1}">
              <a14:hiddenFill xmlns:a14="http://schemas.microsoft.com/office/drawing/2010/main">
                <a:solidFill>
                  <a:srgbClr val="FFFFFF"/>
                </a:solidFill>
              </a14:hiddenFill>
            </a:ext>
          </a:extLst>
        </p:spPr>
      </p:pic>
      <p:sp>
        <p:nvSpPr>
          <p:cNvPr id="60433" name="Text Box 17"/>
          <p:cNvSpPr txBox="1">
            <a:spLocks noChangeArrowheads="1"/>
          </p:cNvSpPr>
          <p:nvPr/>
        </p:nvSpPr>
        <p:spPr bwMode="auto">
          <a:xfrm>
            <a:off x="420688" y="2863850"/>
            <a:ext cx="820737"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63" tIns="46032" rIns="92063" bIns="46032">
            <a:spAutoFit/>
          </a:bodyPr>
          <a:lstStyle/>
          <a:p>
            <a:pPr algn="ctr" eaLnBrk="0" hangingPunct="0">
              <a:lnSpc>
                <a:spcPct val="85000"/>
              </a:lnSpc>
            </a:pPr>
            <a:r>
              <a:rPr lang="en-US" altLang="fr-FR" sz="10600" b="1">
                <a:solidFill>
                  <a:srgbClr val="FF0000"/>
                </a:solidFill>
              </a:rPr>
              <a:t>X</a:t>
            </a:r>
          </a:p>
        </p:txBody>
      </p:sp>
      <p:pic>
        <p:nvPicPr>
          <p:cNvPr id="60434" name="Picture 18"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938" y="2573338"/>
            <a:ext cx="517525" cy="698500"/>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pic>
      <p:pic>
        <p:nvPicPr>
          <p:cNvPr id="60435" name="Picture 19"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375" y="2679700"/>
            <a:ext cx="517525" cy="6985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0436" name="Picture 20"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2682875"/>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60437" name="Rectangle 21"/>
          <p:cNvSpPr>
            <a:spLocks noChangeArrowheads="1"/>
          </p:cNvSpPr>
          <p:nvPr/>
        </p:nvSpPr>
        <p:spPr bwMode="auto">
          <a:xfrm>
            <a:off x="4800600" y="2057400"/>
            <a:ext cx="40179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spcAft>
                <a:spcPct val="40000"/>
              </a:spcAft>
              <a:buClr>
                <a:schemeClr val="tx2"/>
              </a:buClr>
              <a:buFont typeface="Wingdings 3" panose="05040102010807070707" pitchFamily="18" charset="2"/>
              <a:buChar char="•"/>
              <a:defRPr sz="2200" b="1">
                <a:solidFill>
                  <a:schemeClr val="tx2"/>
                </a:solidFill>
                <a:latin typeface="Arial" panose="020B0604020202020204" pitchFamily="34" charset="0"/>
                <a:cs typeface="Arial" panose="020B0604020202020204" pitchFamily="34" charset="0"/>
              </a:defRPr>
            </a:lvl1pPr>
            <a:lvl2pPr>
              <a:spcAft>
                <a:spcPct val="40000"/>
              </a:spcAft>
              <a:buClr>
                <a:schemeClr val="folHlink"/>
              </a:buClr>
              <a:buSzPct val="75000"/>
              <a:buFont typeface="Wingdings 3" panose="05040102010807070707" pitchFamily="18" charset="2"/>
              <a:buBlip>
                <a:blip r:embed="rId5"/>
              </a:buBlip>
              <a:defRPr sz="2000">
                <a:solidFill>
                  <a:schemeClr val="tx1"/>
                </a:solidFill>
                <a:latin typeface="Arial" panose="020B0604020202020204" pitchFamily="34" charset="0"/>
                <a:cs typeface="Arial" panose="020B0604020202020204" pitchFamily="34" charset="0"/>
              </a:defRPr>
            </a:lvl2pPr>
            <a:lvl3pPr>
              <a:spcAft>
                <a:spcPct val="40000"/>
              </a:spcAft>
              <a:buClr>
                <a:schemeClr val="accent1"/>
              </a:buClr>
              <a:buSzPct val="80000"/>
              <a:buFont typeface="Wingdings" panose="05000000000000000000" pitchFamily="2" charset="2"/>
              <a:buBlip>
                <a:blip r:embed="rId6"/>
              </a:buBlip>
              <a:defRPr sz="2400">
                <a:solidFill>
                  <a:schemeClr val="tx1"/>
                </a:solidFill>
                <a:latin typeface="Arial" panose="020B0604020202020204" pitchFamily="34" charset="0"/>
                <a:cs typeface="Arial" panose="020B0604020202020204" pitchFamily="34" charset="0"/>
              </a:defRPr>
            </a:lvl3pPr>
            <a:lvl4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4pPr>
            <a:lvl5pPr>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5pPr>
            <a:lvl6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6pPr>
            <a:lvl7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7pPr>
            <a:lvl8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8pPr>
            <a:lvl9pPr fontAlgn="base">
              <a:spcBef>
                <a:spcPct val="0"/>
              </a:spcBef>
              <a:spcAft>
                <a:spcPct val="40000"/>
              </a:spcAft>
              <a:buClr>
                <a:schemeClr val="accent1"/>
              </a:buClr>
              <a:buSzPct val="65000"/>
              <a:buFont typeface="Wingdings" panose="05000000000000000000" pitchFamily="2" charset="2"/>
              <a:buChar char="p"/>
              <a:defRPr sz="2000">
                <a:solidFill>
                  <a:schemeClr val="tx1"/>
                </a:solidFill>
                <a:latin typeface="Arial" panose="020B0604020202020204" pitchFamily="34" charset="0"/>
                <a:cs typeface="Arial" panose="020B0604020202020204" pitchFamily="34" charset="0"/>
              </a:defRPr>
            </a:lvl9pPr>
          </a:lstStyle>
          <a:p>
            <a:pPr>
              <a:spcAft>
                <a:spcPct val="30000"/>
              </a:spcAft>
              <a:buClrTx/>
              <a:buFontTx/>
              <a:buChar char="•"/>
            </a:pPr>
            <a:r>
              <a:rPr lang="en-US" altLang="fr-FR" sz="2400">
                <a:solidFill>
                  <a:schemeClr val="tx1"/>
                </a:solidFill>
              </a:rPr>
              <a:t>VMware HA automatically restarts virtual machines when a physical server fails</a:t>
            </a:r>
          </a:p>
        </p:txBody>
      </p:sp>
    </p:spTree>
    <p:extLst>
      <p:ext uri="{BB962C8B-B14F-4D97-AF65-F5344CB8AC3E}">
        <p14:creationId xmlns:p14="http://schemas.microsoft.com/office/powerpoint/2010/main" val="40836561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33"/>
                                        </p:tgtEl>
                                        <p:attrNameLst>
                                          <p:attrName>style.visibility</p:attrName>
                                        </p:attrNameLst>
                                      </p:cBhvr>
                                      <p:to>
                                        <p:strVal val="visible"/>
                                      </p:to>
                                    </p:set>
                                    <p:animEffect transition="in" filter="fade">
                                      <p:cBhvr>
                                        <p:cTn id="7" dur="500"/>
                                        <p:tgtEl>
                                          <p:spTgt spid="60433"/>
                                        </p:tgtEl>
                                      </p:cBhvr>
                                    </p:animEffect>
                                  </p:childTnLst>
                                </p:cTn>
                              </p:par>
                            </p:childTnLst>
                          </p:cTn>
                        </p:par>
                        <p:par>
                          <p:cTn id="8" fill="hold" nodeType="afterGroup">
                            <p:stCondLst>
                              <p:cond delay="500"/>
                            </p:stCondLst>
                            <p:childTnLst>
                              <p:par>
                                <p:cTn id="9" presetID="10" presetClass="exit" presetSubtype="0" fill="hold" nodeType="afterEffect">
                                  <p:stCondLst>
                                    <p:cond delay="2000"/>
                                  </p:stCondLst>
                                  <p:childTnLst>
                                    <p:animEffect transition="out" filter="fade">
                                      <p:cBhvr>
                                        <p:cTn id="10" dur="2000"/>
                                        <p:tgtEl>
                                          <p:spTgt spid="60426"/>
                                        </p:tgtEl>
                                      </p:cBhvr>
                                    </p:animEffect>
                                    <p:set>
                                      <p:cBhvr>
                                        <p:cTn id="11" dur="1" fill="hold">
                                          <p:stCondLst>
                                            <p:cond delay="1999"/>
                                          </p:stCondLst>
                                        </p:cTn>
                                        <p:tgtEl>
                                          <p:spTgt spid="60426"/>
                                        </p:tgtEl>
                                        <p:attrNameLst>
                                          <p:attrName>style.visibility</p:attrName>
                                        </p:attrNameLst>
                                      </p:cBhvr>
                                      <p:to>
                                        <p:strVal val="hidden"/>
                                      </p:to>
                                    </p:set>
                                  </p:childTnLst>
                                </p:cTn>
                              </p:par>
                              <p:par>
                                <p:cTn id="12" presetID="10" presetClass="exit" presetSubtype="0" fill="hold" nodeType="withEffect">
                                  <p:stCondLst>
                                    <p:cond delay="2000"/>
                                  </p:stCondLst>
                                  <p:childTnLst>
                                    <p:animEffect transition="out" filter="fade">
                                      <p:cBhvr>
                                        <p:cTn id="13" dur="2000"/>
                                        <p:tgtEl>
                                          <p:spTgt spid="60427"/>
                                        </p:tgtEl>
                                      </p:cBhvr>
                                    </p:animEffect>
                                    <p:set>
                                      <p:cBhvr>
                                        <p:cTn id="14" dur="1" fill="hold">
                                          <p:stCondLst>
                                            <p:cond delay="1999"/>
                                          </p:stCondLst>
                                        </p:cTn>
                                        <p:tgtEl>
                                          <p:spTgt spid="60427"/>
                                        </p:tgtEl>
                                        <p:attrNameLst>
                                          <p:attrName>style.visibility</p:attrName>
                                        </p:attrNameLst>
                                      </p:cBhvr>
                                      <p:to>
                                        <p:strVal val="hidden"/>
                                      </p:to>
                                    </p:set>
                                  </p:childTnLst>
                                </p:cTn>
                              </p:par>
                              <p:par>
                                <p:cTn id="15" presetID="10" presetClass="exit" presetSubtype="0" fill="hold" nodeType="withEffect">
                                  <p:stCondLst>
                                    <p:cond delay="2000"/>
                                  </p:stCondLst>
                                  <p:childTnLst>
                                    <p:animEffect transition="out" filter="fade">
                                      <p:cBhvr>
                                        <p:cTn id="16" dur="2000"/>
                                        <p:tgtEl>
                                          <p:spTgt spid="60428"/>
                                        </p:tgtEl>
                                      </p:cBhvr>
                                    </p:animEffect>
                                    <p:set>
                                      <p:cBhvr>
                                        <p:cTn id="17" dur="1" fill="hold">
                                          <p:stCondLst>
                                            <p:cond delay="1999"/>
                                          </p:stCondLst>
                                        </p:cTn>
                                        <p:tgtEl>
                                          <p:spTgt spid="60428"/>
                                        </p:tgtEl>
                                        <p:attrNameLst>
                                          <p:attrName>style.visibility</p:attrName>
                                        </p:attrNameLst>
                                      </p:cBhvr>
                                      <p:to>
                                        <p:strVal val="hidden"/>
                                      </p:to>
                                    </p:set>
                                  </p:childTnLst>
                                </p:cTn>
                              </p:par>
                            </p:childTnLst>
                          </p:cTn>
                        </p:par>
                        <p:par>
                          <p:cTn id="18" fill="hold" nodeType="afterGroup">
                            <p:stCondLst>
                              <p:cond delay="4500"/>
                            </p:stCondLst>
                            <p:childTnLst>
                              <p:par>
                                <p:cTn id="19" presetID="10" presetClass="entr" presetSubtype="0" fill="hold" nodeType="afterEffect">
                                  <p:stCondLst>
                                    <p:cond delay="0"/>
                                  </p:stCondLst>
                                  <p:childTnLst>
                                    <p:set>
                                      <p:cBhvr>
                                        <p:cTn id="20" dur="1" fill="hold">
                                          <p:stCondLst>
                                            <p:cond delay="0"/>
                                          </p:stCondLst>
                                        </p:cTn>
                                        <p:tgtEl>
                                          <p:spTgt spid="60434"/>
                                        </p:tgtEl>
                                        <p:attrNameLst>
                                          <p:attrName>style.visibility</p:attrName>
                                        </p:attrNameLst>
                                      </p:cBhvr>
                                      <p:to>
                                        <p:strVal val="visible"/>
                                      </p:to>
                                    </p:set>
                                    <p:animEffect transition="in" filter="fade">
                                      <p:cBhvr>
                                        <p:cTn id="21" dur="3000"/>
                                        <p:tgtEl>
                                          <p:spTgt spid="60434"/>
                                        </p:tgtEl>
                                      </p:cBhvr>
                                    </p:animEffect>
                                  </p:childTnLst>
                                </p:cTn>
                              </p:par>
                              <p:par>
                                <p:cTn id="22" presetID="10" presetClass="entr" presetSubtype="0" fill="hold" nodeType="withEffect">
                                  <p:stCondLst>
                                    <p:cond delay="0"/>
                                  </p:stCondLst>
                                  <p:childTnLst>
                                    <p:set>
                                      <p:cBhvr>
                                        <p:cTn id="23" dur="1" fill="hold">
                                          <p:stCondLst>
                                            <p:cond delay="0"/>
                                          </p:stCondLst>
                                        </p:cTn>
                                        <p:tgtEl>
                                          <p:spTgt spid="60435"/>
                                        </p:tgtEl>
                                        <p:attrNameLst>
                                          <p:attrName>style.visibility</p:attrName>
                                        </p:attrNameLst>
                                      </p:cBhvr>
                                      <p:to>
                                        <p:strVal val="visible"/>
                                      </p:to>
                                    </p:set>
                                    <p:animEffect transition="in" filter="fade">
                                      <p:cBhvr>
                                        <p:cTn id="24" dur="3000"/>
                                        <p:tgtEl>
                                          <p:spTgt spid="60435"/>
                                        </p:tgtEl>
                                      </p:cBhvr>
                                    </p:animEffect>
                                  </p:childTnLst>
                                </p:cTn>
                              </p:par>
                              <p:par>
                                <p:cTn id="25" presetID="10" presetClass="entr" presetSubtype="0" fill="hold" nodeType="withEffect">
                                  <p:stCondLst>
                                    <p:cond delay="0"/>
                                  </p:stCondLst>
                                  <p:childTnLst>
                                    <p:set>
                                      <p:cBhvr>
                                        <p:cTn id="26" dur="1" fill="hold">
                                          <p:stCondLst>
                                            <p:cond delay="0"/>
                                          </p:stCondLst>
                                        </p:cTn>
                                        <p:tgtEl>
                                          <p:spTgt spid="60436"/>
                                        </p:tgtEl>
                                        <p:attrNameLst>
                                          <p:attrName>style.visibility</p:attrName>
                                        </p:attrNameLst>
                                      </p:cBhvr>
                                      <p:to>
                                        <p:strVal val="visible"/>
                                      </p:to>
                                    </p:set>
                                    <p:animEffect transition="in" filter="fade">
                                      <p:cBhvr>
                                        <p:cTn id="27" dur="3000"/>
                                        <p:tgtEl>
                                          <p:spTgt spid="60436"/>
                                        </p:tgtEl>
                                      </p:cBhvr>
                                    </p:animEffect>
                                  </p:childTnLst>
                                </p:cTn>
                              </p:par>
                              <p:par>
                                <p:cTn id="28" presetID="0" presetClass="path" presetSubtype="0" accel="50000" decel="50000" fill="hold" nodeType="withEffect">
                                  <p:stCondLst>
                                    <p:cond delay="0"/>
                                  </p:stCondLst>
                                  <p:childTnLst>
                                    <p:animMotion origin="layout" path="M 3.88889E-6 -3.7037E-6 L -0.00834 -0.01435 " pathEditMode="relative" ptsTypes="AA">
                                      <p:cBhvr>
                                        <p:cTn id="29" dur="1000" fill="hold"/>
                                        <p:tgtEl>
                                          <p:spTgt spid="60422"/>
                                        </p:tgtEl>
                                        <p:attrNameLst>
                                          <p:attrName>ppt_x</p:attrName>
                                          <p:attrName>ppt_y</p:attrName>
                                        </p:attrNameLst>
                                      </p:cBhvr>
                                    </p:animMotion>
                                  </p:childTnLst>
                                </p:cTn>
                              </p:par>
                              <p:par>
                                <p:cTn id="30" presetID="0" presetClass="path" presetSubtype="0" accel="50000" decel="50000" fill="hold" nodeType="withEffect">
                                  <p:stCondLst>
                                    <p:cond delay="0"/>
                                  </p:stCondLst>
                                  <p:childTnLst>
                                    <p:animMotion origin="layout" path="M -1.38889E-6 3.33333E-6 L -0.0118 -0.01898 " pathEditMode="relative" rAng="0" ptsTypes="AA">
                                      <p:cBhvr>
                                        <p:cTn id="31" dur="1000" fill="hold"/>
                                        <p:tgtEl>
                                          <p:spTgt spid="60423"/>
                                        </p:tgtEl>
                                        <p:attrNameLst>
                                          <p:attrName>ppt_x</p:attrName>
                                          <p:attrName>ppt_y</p:attrName>
                                        </p:attrNameLst>
                                      </p:cBhvr>
                                      <p:rCtr x="-590" y="-949"/>
                                    </p:animMotion>
                                  </p:childTnLst>
                                </p:cTn>
                              </p:par>
                              <p:par>
                                <p:cTn id="32" presetID="0" presetClass="path" presetSubtype="0" accel="50000" decel="50000" fill="hold" nodeType="withEffect">
                                  <p:stCondLst>
                                    <p:cond delay="0"/>
                                  </p:stCondLst>
                                  <p:childTnLst>
                                    <p:animMotion origin="layout" path="M 2.5E-6 -4.81481E-6 L -0.0158 -0.0155 " pathEditMode="relative" rAng="0" ptsTypes="AA">
                                      <p:cBhvr>
                                        <p:cTn id="33" dur="1000" fill="hold"/>
                                        <p:tgtEl>
                                          <p:spTgt spid="60431"/>
                                        </p:tgtEl>
                                        <p:attrNameLst>
                                          <p:attrName>ppt_x</p:attrName>
                                          <p:attrName>ppt_y</p:attrName>
                                        </p:attrNameLst>
                                      </p:cBhvr>
                                      <p:rCtr x="-799" y="-787"/>
                                    </p:animMotion>
                                  </p:childTnLst>
                                </p:cTn>
                              </p:par>
                              <p:par>
                                <p:cTn id="34" presetID="0" presetClass="path" presetSubtype="0" accel="50000" decel="50000" fill="hold" nodeType="withEffect">
                                  <p:stCondLst>
                                    <p:cond delay="0"/>
                                  </p:stCondLst>
                                  <p:childTnLst>
                                    <p:animMotion origin="layout" path="M 5.55556E-7 -4.44444E-6 L -0.02743 -0.02523 " pathEditMode="relative" rAng="0" ptsTypes="AA">
                                      <p:cBhvr>
                                        <p:cTn id="35" dur="1000" fill="hold"/>
                                        <p:tgtEl>
                                          <p:spTgt spid="60432"/>
                                        </p:tgtEl>
                                        <p:attrNameLst>
                                          <p:attrName>ppt_x</p:attrName>
                                          <p:attrName>ppt_y</p:attrName>
                                        </p:attrNameLst>
                                      </p:cBhvr>
                                      <p:rCtr x="-1372"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AutoShape 5"/>
          <p:cNvSpPr>
            <a:spLocks noChangeArrowheads="1"/>
          </p:cNvSpPr>
          <p:nvPr/>
        </p:nvSpPr>
        <p:spPr bwMode="auto">
          <a:xfrm>
            <a:off x="366713" y="1600200"/>
            <a:ext cx="4114800" cy="381000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sp>
        <p:nvSpPr>
          <p:cNvPr id="132102" name="Rectangle 6"/>
          <p:cNvSpPr>
            <a:spLocks noGrp="1" noChangeArrowheads="1"/>
          </p:cNvSpPr>
          <p:nvPr>
            <p:ph type="title"/>
          </p:nvPr>
        </p:nvSpPr>
        <p:spPr>
          <a:xfrm>
            <a:off x="981075" y="595313"/>
            <a:ext cx="6827838" cy="403225"/>
          </a:xfrm>
        </p:spPr>
        <p:txBody>
          <a:bodyPr/>
          <a:lstStyle/>
          <a:p>
            <a:r>
              <a:rPr lang="en-GB" altLang="ja-JP" dirty="0">
                <a:ea typeface="ＭＳ Ｐゴシック" panose="020B0600070205080204" pitchFamily="34" charset="-128"/>
              </a:rPr>
              <a:t>Distributed Power Management (coming soon)</a:t>
            </a:r>
          </a:p>
        </p:txBody>
      </p:sp>
      <p:pic>
        <p:nvPicPr>
          <p:cNvPr id="132103" name="Picture 7"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63" y="3171825"/>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132104" name="Picture 8"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813" y="258445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05" name="Picture 9"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013" y="271145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06" name="Picture 10"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285115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07" name="Picture 11"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3171825"/>
            <a:ext cx="1501775" cy="1508125"/>
          </a:xfrm>
          <a:prstGeom prst="rect">
            <a:avLst/>
          </a:prstGeom>
          <a:noFill/>
          <a:extLst>
            <a:ext uri="{909E8E84-426E-40DD-AFC4-6F175D3DCCD1}">
              <a14:hiddenFill xmlns:a14="http://schemas.microsoft.com/office/drawing/2010/main">
                <a:solidFill>
                  <a:srgbClr val="FFFFFF"/>
                </a:solidFill>
              </a14:hiddenFill>
            </a:ext>
          </a:extLst>
        </p:spPr>
      </p:pic>
      <p:pic>
        <p:nvPicPr>
          <p:cNvPr id="132108" name="Picture 12" descr="VirtualServer_emptyPl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8" y="3171825"/>
            <a:ext cx="1501775" cy="1508125"/>
          </a:xfrm>
          <a:prstGeom prst="rect">
            <a:avLst/>
          </a:prstGeom>
          <a:noFill/>
          <a:extLst>
            <a:ext uri="{909E8E84-426E-40DD-AFC4-6F175D3DCCD1}">
              <a14:hiddenFill xmlns:a14="http://schemas.microsoft.com/office/drawing/2010/main">
                <a:solidFill>
                  <a:srgbClr val="FFFFFF"/>
                </a:solidFill>
              </a14:hiddenFill>
            </a:ext>
          </a:extLst>
        </p:spPr>
      </p:pic>
      <p:sp>
        <p:nvSpPr>
          <p:cNvPr id="132109" name="Text Box 13"/>
          <p:cNvSpPr txBox="1">
            <a:spLocks noChangeArrowheads="1"/>
          </p:cNvSpPr>
          <p:nvPr/>
        </p:nvSpPr>
        <p:spPr bwMode="auto">
          <a:xfrm>
            <a:off x="520700" y="4981575"/>
            <a:ext cx="370205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7000"/>
              </a:lnSpc>
              <a:spcBef>
                <a:spcPct val="50000"/>
              </a:spcBef>
              <a:buClr>
                <a:schemeClr val="tx2"/>
              </a:buClr>
              <a:buSzPct val="80000"/>
            </a:pPr>
            <a:r>
              <a:rPr lang="en-US" altLang="fr-FR" sz="1400" b="1"/>
              <a:t>Resource Pool</a:t>
            </a:r>
          </a:p>
        </p:txBody>
      </p:sp>
      <p:sp>
        <p:nvSpPr>
          <p:cNvPr id="132110" name="Text Box 14"/>
          <p:cNvSpPr txBox="1">
            <a:spLocks noChangeArrowheads="1"/>
          </p:cNvSpPr>
          <p:nvPr/>
        </p:nvSpPr>
        <p:spPr bwMode="auto">
          <a:xfrm>
            <a:off x="422275" y="1808163"/>
            <a:ext cx="3702050"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7000"/>
              </a:lnSpc>
              <a:spcBef>
                <a:spcPct val="50000"/>
              </a:spcBef>
              <a:buClr>
                <a:schemeClr val="tx2"/>
              </a:buClr>
              <a:buSzPct val="80000"/>
            </a:pPr>
            <a:r>
              <a:rPr lang="en-US" altLang="fr-FR" sz="1400" b="1"/>
              <a:t>Business Demand</a:t>
            </a:r>
          </a:p>
        </p:txBody>
      </p:sp>
      <p:pic>
        <p:nvPicPr>
          <p:cNvPr id="132111" name="Picture 15"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8" y="2530475"/>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12" name="Picture 16"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063" y="2725738"/>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13" name="Picture 17"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921000"/>
            <a:ext cx="517525" cy="698500"/>
          </a:xfrm>
          <a:prstGeom prst="rect">
            <a:avLst/>
          </a:prstGeom>
          <a:noFill/>
          <a:extLst>
            <a:ext uri="{909E8E84-426E-40DD-AFC4-6F175D3DCCD1}">
              <a14:hiddenFill xmlns:a14="http://schemas.microsoft.com/office/drawing/2010/main">
                <a:solidFill>
                  <a:srgbClr val="FFFFFF"/>
                </a:solidFill>
              </a14:hiddenFill>
            </a:ext>
          </a:extLst>
        </p:spPr>
      </p:pic>
      <p:pic>
        <p:nvPicPr>
          <p:cNvPr id="132114" name="Picture 18"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29210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Lst>
        </p:spPr>
      </p:pic>
      <p:pic>
        <p:nvPicPr>
          <p:cNvPr id="132115" name="Picture 19" descr="VirtualServer_emptyPlat"/>
          <p:cNvPicPr>
            <a:picLocks noChangeAspect="1" noChangeArrowheads="1"/>
          </p:cNvPicPr>
          <p:nvPr/>
        </p:nvPicPr>
        <p:blipFill>
          <a:blip r:embed="rId3">
            <a:lum bright="-94000"/>
            <a:extLst>
              <a:ext uri="{28A0092B-C50C-407E-A947-70E740481C1C}">
                <a14:useLocalDpi xmlns:a14="http://schemas.microsoft.com/office/drawing/2010/main" val="0"/>
              </a:ext>
            </a:extLst>
          </a:blip>
          <a:srcRect/>
          <a:stretch>
            <a:fillRect/>
          </a:stretch>
        </p:blipFill>
        <p:spPr bwMode="auto">
          <a:xfrm>
            <a:off x="363538" y="3168650"/>
            <a:ext cx="1501775" cy="1508125"/>
          </a:xfrm>
          <a:prstGeom prst="rect">
            <a:avLst/>
          </a:prstGeom>
          <a:noFill/>
          <a:extLst>
            <a:ext uri="{909E8E84-426E-40DD-AFC4-6F175D3DCCD1}">
              <a14:hiddenFill xmlns:a14="http://schemas.microsoft.com/office/drawing/2010/main">
                <a:solidFill>
                  <a:srgbClr val="FFFFFF"/>
                </a:solidFill>
              </a14:hiddenFill>
            </a:ext>
          </a:extLst>
        </p:spPr>
      </p:pic>
      <p:sp>
        <p:nvSpPr>
          <p:cNvPr id="132116" name="AutoShape 20"/>
          <p:cNvSpPr>
            <a:spLocks noChangeArrowheads="1"/>
          </p:cNvSpPr>
          <p:nvPr/>
        </p:nvSpPr>
        <p:spPr bwMode="auto">
          <a:xfrm>
            <a:off x="439738" y="3930650"/>
            <a:ext cx="1031875" cy="454025"/>
          </a:xfrm>
          <a:prstGeom prst="roundRect">
            <a:avLst>
              <a:gd name="adj" fmla="val 16667"/>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fr-FR"/>
              <a:t>Power Off</a:t>
            </a:r>
          </a:p>
        </p:txBody>
      </p:sp>
      <p:sp>
        <p:nvSpPr>
          <p:cNvPr id="132117" name="AutoShape 21"/>
          <p:cNvSpPr>
            <a:spLocks noChangeArrowheads="1"/>
          </p:cNvSpPr>
          <p:nvPr/>
        </p:nvSpPr>
        <p:spPr bwMode="auto">
          <a:xfrm>
            <a:off x="4730750" y="1738313"/>
            <a:ext cx="4179888" cy="3810000"/>
          </a:xfrm>
          <a:prstGeom prst="roundRect">
            <a:avLst>
              <a:gd name="adj" fmla="val 6403"/>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bg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230188" indent="-230188">
              <a:defRPr>
                <a:solidFill>
                  <a:schemeClr val="tx1"/>
                </a:solidFill>
                <a:latin typeface="Arial" panose="020B0604020202020204" pitchFamily="34" charset="0"/>
              </a:defRPr>
            </a:lvl4pPr>
            <a:lvl5pPr marL="460375" indent="-230188">
              <a:defRPr>
                <a:solidFill>
                  <a:schemeClr val="tx1"/>
                </a:solidFill>
                <a:latin typeface="Arial" panose="020B0604020202020204" pitchFamily="34" charset="0"/>
              </a:defRPr>
            </a:lvl5pPr>
            <a:lvl6pPr marL="917575" indent="-230188" fontAlgn="base">
              <a:spcBef>
                <a:spcPct val="0"/>
              </a:spcBef>
              <a:spcAft>
                <a:spcPct val="0"/>
              </a:spcAft>
              <a:defRPr>
                <a:solidFill>
                  <a:schemeClr val="tx1"/>
                </a:solidFill>
                <a:latin typeface="Arial" panose="020B0604020202020204" pitchFamily="34" charset="0"/>
              </a:defRPr>
            </a:lvl6pPr>
            <a:lvl7pPr marL="1374775" indent="-230188" fontAlgn="base">
              <a:spcBef>
                <a:spcPct val="0"/>
              </a:spcBef>
              <a:spcAft>
                <a:spcPct val="0"/>
              </a:spcAft>
              <a:defRPr>
                <a:solidFill>
                  <a:schemeClr val="tx1"/>
                </a:solidFill>
                <a:latin typeface="Arial" panose="020B0604020202020204" pitchFamily="34" charset="0"/>
              </a:defRPr>
            </a:lvl7pPr>
            <a:lvl8pPr marL="1831975" indent="-230188" fontAlgn="base">
              <a:spcBef>
                <a:spcPct val="0"/>
              </a:spcBef>
              <a:spcAft>
                <a:spcPct val="0"/>
              </a:spcAft>
              <a:defRPr>
                <a:solidFill>
                  <a:schemeClr val="tx1"/>
                </a:solidFill>
                <a:latin typeface="Arial" panose="020B0604020202020204" pitchFamily="34" charset="0"/>
              </a:defRPr>
            </a:lvl8pPr>
            <a:lvl9pPr marL="2289175" indent="-230188" fontAlgn="base">
              <a:spcBef>
                <a:spcPct val="0"/>
              </a:spcBef>
              <a:spcAft>
                <a:spcPct val="0"/>
              </a:spcAft>
              <a:defRPr>
                <a:solidFill>
                  <a:schemeClr val="tx1"/>
                </a:solidFill>
                <a:latin typeface="Arial" panose="020B0604020202020204" pitchFamily="34" charset="0"/>
              </a:defRPr>
            </a:lvl9pPr>
          </a:lstStyle>
          <a:p>
            <a:pPr lvl="3">
              <a:spcAft>
                <a:spcPct val="40000"/>
              </a:spcAft>
              <a:buClr>
                <a:schemeClr val="folHlink"/>
              </a:buClr>
              <a:buSzPct val="75000"/>
              <a:buFont typeface="Wingdings 3" panose="05040102010807070707" pitchFamily="18" charset="2"/>
              <a:buBlip>
                <a:blip r:embed="rId5"/>
              </a:buBlip>
            </a:pPr>
            <a:r>
              <a:rPr lang="en-US" altLang="fr-FR" sz="2400" b="1"/>
              <a:t>Consolidates workloads onto fewer servers when the cluster needs fewer resources</a:t>
            </a:r>
          </a:p>
          <a:p>
            <a:pPr lvl="3">
              <a:spcAft>
                <a:spcPct val="40000"/>
              </a:spcAft>
              <a:buClr>
                <a:schemeClr val="folHlink"/>
              </a:buClr>
              <a:buSzPct val="75000"/>
              <a:buFont typeface="Wingdings 3" panose="05040102010807070707" pitchFamily="18" charset="2"/>
              <a:buBlip>
                <a:blip r:embed="rId5"/>
              </a:buBlip>
            </a:pPr>
            <a:r>
              <a:rPr lang="en-US" altLang="fr-FR" sz="2400" b="1"/>
              <a:t>Places unneeded servers in standby mode</a:t>
            </a:r>
          </a:p>
          <a:p>
            <a:pPr lvl="3">
              <a:spcAft>
                <a:spcPct val="40000"/>
              </a:spcAft>
              <a:buClr>
                <a:schemeClr val="folHlink"/>
              </a:buClr>
              <a:buSzPct val="75000"/>
              <a:buFont typeface="Wingdings 3" panose="05040102010807070707" pitchFamily="18" charset="2"/>
              <a:buBlip>
                <a:blip r:embed="rId5"/>
              </a:buBlip>
            </a:pPr>
            <a:r>
              <a:rPr lang="en-US" altLang="fr-FR" sz="2400" b="1"/>
              <a:t>Brings servers back online as workload needs increase</a:t>
            </a:r>
          </a:p>
        </p:txBody>
      </p:sp>
      <p:sp>
        <p:nvSpPr>
          <p:cNvPr id="132119" name="Text Box 23"/>
          <p:cNvSpPr txBox="1">
            <a:spLocks noChangeArrowheads="1"/>
          </p:cNvSpPr>
          <p:nvPr/>
        </p:nvSpPr>
        <p:spPr bwMode="auto">
          <a:xfrm>
            <a:off x="228600" y="609600"/>
            <a:ext cx="714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fr-FR">
                <a:solidFill>
                  <a:srgbClr val="FF3300"/>
                </a:solidFill>
              </a:rPr>
              <a:t>NEW!</a:t>
            </a:r>
          </a:p>
        </p:txBody>
      </p:sp>
      <p:sp>
        <p:nvSpPr>
          <p:cNvPr id="132121" name="Rectangle 25"/>
          <p:cNvSpPr>
            <a:spLocks noChangeArrowheads="1"/>
          </p:cNvSpPr>
          <p:nvPr/>
        </p:nvSpPr>
        <p:spPr bwMode="auto">
          <a:xfrm>
            <a:off x="295275" y="990600"/>
            <a:ext cx="8426450" cy="434975"/>
          </a:xfrm>
          <a:prstGeom prst="rect">
            <a:avLst/>
          </a:prstGeom>
          <a:solidFill>
            <a:srgbClr val="CAD5E4"/>
          </a:solidFill>
          <a:ln w="38100" algn="ctr">
            <a:solidFill>
              <a:srgbClr val="B1C0D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fr-FR" sz="2000" b="1" i="1">
                <a:solidFill>
                  <a:schemeClr val="accent1"/>
                </a:solidFill>
              </a:rPr>
              <a:t>Minimize power consumption while guaranteeing service levels</a:t>
            </a:r>
          </a:p>
        </p:txBody>
      </p:sp>
    </p:spTree>
    <p:extLst>
      <p:ext uri="{BB962C8B-B14F-4D97-AF65-F5344CB8AC3E}">
        <p14:creationId xmlns:p14="http://schemas.microsoft.com/office/powerpoint/2010/main" val="330083089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4.44444E-6 3.7037E-6 L 0.30694 0.00648 " pathEditMode="relative" rAng="0" ptsTypes="AA">
                                      <p:cBhvr>
                                        <p:cTn id="6" dur="2000" fill="hold"/>
                                        <p:tgtEl>
                                          <p:spTgt spid="132114"/>
                                        </p:tgtEl>
                                        <p:attrNameLst>
                                          <p:attrName>ppt_x</p:attrName>
                                          <p:attrName>ppt_y</p:attrName>
                                        </p:attrNameLst>
                                      </p:cBhvr>
                                      <p:rCtr x="15347" y="324"/>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3211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3211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xit" presetSubtype="4" fill="hold" grpId="1" nodeType="clickEffect">
                                  <p:stCondLst>
                                    <p:cond delay="0"/>
                                  </p:stCondLst>
                                  <p:childTnLst>
                                    <p:anim calcmode="lin" valueType="num">
                                      <p:cBhvr additive="base">
                                        <p:cTn id="15" dur="500"/>
                                        <p:tgtEl>
                                          <p:spTgt spid="132116"/>
                                        </p:tgtEl>
                                        <p:attrNameLst>
                                          <p:attrName>ppt_x</p:attrName>
                                        </p:attrNameLst>
                                      </p:cBhvr>
                                      <p:tavLst>
                                        <p:tav tm="0">
                                          <p:val>
                                            <p:strVal val="ppt_x"/>
                                          </p:val>
                                        </p:tav>
                                        <p:tav tm="100000">
                                          <p:val>
                                            <p:strVal val="ppt_x"/>
                                          </p:val>
                                        </p:tav>
                                      </p:tavLst>
                                    </p:anim>
                                    <p:anim calcmode="lin" valueType="num">
                                      <p:cBhvr additive="base">
                                        <p:cTn id="16" dur="500"/>
                                        <p:tgtEl>
                                          <p:spTgt spid="132116"/>
                                        </p:tgtEl>
                                        <p:attrNameLst>
                                          <p:attrName>ppt_y</p:attrName>
                                        </p:attrNameLst>
                                      </p:cBhvr>
                                      <p:tavLst>
                                        <p:tav tm="0">
                                          <p:val>
                                            <p:strVal val="ppt_y"/>
                                          </p:val>
                                        </p:tav>
                                        <p:tav tm="100000">
                                          <p:val>
                                            <p:strVal val="1+ppt_h/2"/>
                                          </p:val>
                                        </p:tav>
                                      </p:tavLst>
                                    </p:anim>
                                    <p:set>
                                      <p:cBhvr>
                                        <p:cTn id="17" dur="1" fill="hold">
                                          <p:stCondLst>
                                            <p:cond delay="499"/>
                                          </p:stCondLst>
                                        </p:cTn>
                                        <p:tgtEl>
                                          <p:spTgt spid="13211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32115"/>
                                        </p:tgtEl>
                                        <p:attrNameLst>
                                          <p:attrName>style.visibility</p:attrName>
                                        </p:attrNameLst>
                                      </p:cBhvr>
                                      <p:to>
                                        <p:strVal val="hidden"/>
                                      </p:to>
                                    </p:set>
                                  </p:childTnLst>
                                </p:cTn>
                              </p:par>
                              <p:par>
                                <p:cTn id="20" presetID="35" presetClass="path" presetSubtype="0" accel="50000" decel="50000" fill="hold" nodeType="withEffect">
                                  <p:stCondLst>
                                    <p:cond delay="0"/>
                                  </p:stCondLst>
                                  <p:childTnLst>
                                    <p:animMotion origin="layout" path="M 0 -1.67438E-6 L -0.13785 -1.67438E-6 " pathEditMode="relative" rAng="0" ptsTypes="AA">
                                      <p:cBhvr>
                                        <p:cTn id="21" dur="2000" fill="hold"/>
                                        <p:tgtEl>
                                          <p:spTgt spid="132111"/>
                                        </p:tgtEl>
                                        <p:attrNameLst>
                                          <p:attrName>ppt_x</p:attrName>
                                          <p:attrName>ppt_y</p:attrName>
                                        </p:attrNameLst>
                                      </p:cBhvr>
                                      <p:rCtr x="-6892" y="0"/>
                                    </p:animMotion>
                                  </p:childTnLst>
                                </p:cTn>
                              </p:par>
                              <p:par>
                                <p:cTn id="22" presetID="35" presetClass="path" presetSubtype="0" accel="50000" decel="50000" fill="hold" nodeType="withEffect">
                                  <p:stCondLst>
                                    <p:cond delay="0"/>
                                  </p:stCondLst>
                                  <p:childTnLst>
                                    <p:animMotion origin="layout" path="M 0.30695 0.00648 L 0.0052 -0.0037 " pathEditMode="relative" rAng="0" ptsTypes="AA">
                                      <p:cBhvr>
                                        <p:cTn id="23" dur="2000" fill="hold"/>
                                        <p:tgtEl>
                                          <p:spTgt spid="132114"/>
                                        </p:tgtEl>
                                        <p:attrNameLst>
                                          <p:attrName>ppt_x</p:attrName>
                                          <p:attrName>ppt_y</p:attrName>
                                        </p:attrNameLst>
                                      </p:cBhvr>
                                      <p:rCtr x="-15087"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6" grpId="0" animBg="1"/>
      <p:bldP spid="13211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6" name="AutoShape 32"/>
          <p:cNvSpPr>
            <a:spLocks noChangeArrowheads="1"/>
          </p:cNvSpPr>
          <p:nvPr/>
        </p:nvSpPr>
        <p:spPr bwMode="auto">
          <a:xfrm>
            <a:off x="228600" y="1143000"/>
            <a:ext cx="4506913" cy="449580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BE"/>
          </a:p>
        </p:txBody>
      </p:sp>
      <p:sp>
        <p:nvSpPr>
          <p:cNvPr id="98309" name="Rectangle 5"/>
          <p:cNvSpPr>
            <a:spLocks noGrp="1" noChangeArrowheads="1"/>
          </p:cNvSpPr>
          <p:nvPr>
            <p:ph type="title"/>
          </p:nvPr>
        </p:nvSpPr>
        <p:spPr>
          <a:xfrm>
            <a:off x="342900" y="577850"/>
            <a:ext cx="8547100" cy="350838"/>
          </a:xfrm>
        </p:spPr>
        <p:txBody>
          <a:bodyPr wrap="square"/>
          <a:lstStyle/>
          <a:p>
            <a:r>
              <a:rPr lang="en-GB" altLang="ja-JP" sz="2000" dirty="0">
                <a:ea typeface="ＭＳ Ｐゴシック" panose="020B0600070205080204" pitchFamily="34" charset="-128"/>
              </a:rPr>
              <a:t>Non-disruptive ESX Server Patching with Update Manager and DRS</a:t>
            </a:r>
          </a:p>
        </p:txBody>
      </p:sp>
      <p:pic>
        <p:nvPicPr>
          <p:cNvPr id="98310" name="Picture 30" descr="Server_icon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4402138"/>
            <a:ext cx="8461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1" name="Picture 31" descr="Server_icon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4402138"/>
            <a:ext cx="8461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32" descr="Server_icon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4402138"/>
            <a:ext cx="8461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AutoShape 11"/>
          <p:cNvSpPr>
            <a:spLocks noChangeArrowheads="1"/>
          </p:cNvSpPr>
          <p:nvPr/>
        </p:nvSpPr>
        <p:spPr bwMode="auto">
          <a:xfrm rot="10800000">
            <a:off x="414338" y="4249738"/>
            <a:ext cx="1066800" cy="304800"/>
          </a:xfrm>
          <a:prstGeom prst="triangle">
            <a:avLst>
              <a:gd name="adj" fmla="val 50000"/>
            </a:avLst>
          </a:prstGeom>
          <a:solidFill>
            <a:schemeClr val="tx2"/>
          </a:solidFill>
          <a:ln w="9525" algn="ctr">
            <a:solidFill>
              <a:schemeClr val="tx1"/>
            </a:solidFill>
            <a:miter lim="800000"/>
            <a:headEnd/>
            <a:tailEnd/>
          </a:ln>
        </p:spPr>
        <p:txBody>
          <a:bodyPr rot="10800000"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de-DE" altLang="fr-FR"/>
          </a:p>
        </p:txBody>
      </p:sp>
      <p:sp>
        <p:nvSpPr>
          <p:cNvPr id="98314" name="AutoShape 15"/>
          <p:cNvSpPr>
            <a:spLocks noChangeArrowheads="1"/>
          </p:cNvSpPr>
          <p:nvPr/>
        </p:nvSpPr>
        <p:spPr bwMode="auto">
          <a:xfrm rot="10800000">
            <a:off x="2000250" y="4249738"/>
            <a:ext cx="1066800" cy="304800"/>
          </a:xfrm>
          <a:prstGeom prst="triangle">
            <a:avLst>
              <a:gd name="adj" fmla="val 50000"/>
            </a:avLst>
          </a:prstGeom>
          <a:solidFill>
            <a:schemeClr val="tx2"/>
          </a:solidFill>
          <a:ln w="9525" algn="ctr">
            <a:solidFill>
              <a:schemeClr val="tx1"/>
            </a:solidFill>
            <a:miter lim="800000"/>
            <a:headEnd/>
            <a:tailEnd/>
          </a:ln>
        </p:spPr>
        <p:txBody>
          <a:bodyPr rot="10800000"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de-DE" altLang="fr-FR"/>
          </a:p>
        </p:txBody>
      </p:sp>
      <p:sp>
        <p:nvSpPr>
          <p:cNvPr id="98315" name="AutoShape 20"/>
          <p:cNvSpPr>
            <a:spLocks noChangeArrowheads="1"/>
          </p:cNvSpPr>
          <p:nvPr/>
        </p:nvSpPr>
        <p:spPr bwMode="auto">
          <a:xfrm rot="10800000">
            <a:off x="3451225" y="4249738"/>
            <a:ext cx="1066800" cy="304800"/>
          </a:xfrm>
          <a:prstGeom prst="triangle">
            <a:avLst>
              <a:gd name="adj" fmla="val 50000"/>
            </a:avLst>
          </a:prstGeom>
          <a:solidFill>
            <a:schemeClr val="tx2"/>
          </a:solidFill>
          <a:ln w="9525" algn="ctr">
            <a:solidFill>
              <a:schemeClr val="tx1"/>
            </a:solidFill>
            <a:miter lim="800000"/>
            <a:headEnd/>
            <a:tailEnd/>
          </a:ln>
        </p:spPr>
        <p:txBody>
          <a:bodyPr rot="10800000"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de-DE" altLang="fr-FR"/>
          </a:p>
        </p:txBody>
      </p:sp>
      <p:sp>
        <p:nvSpPr>
          <p:cNvPr id="275492" name="AutoShape 36"/>
          <p:cNvSpPr>
            <a:spLocks noChangeArrowheads="1"/>
          </p:cNvSpPr>
          <p:nvPr/>
        </p:nvSpPr>
        <p:spPr bwMode="auto">
          <a:xfrm>
            <a:off x="2092325" y="4478338"/>
            <a:ext cx="838200" cy="838200"/>
          </a:xfrm>
          <a:prstGeom prst="roundRect">
            <a:avLst>
              <a:gd name="adj" fmla="val 16667"/>
            </a:avLst>
          </a:prstGeom>
          <a:noFill/>
          <a:ln w="508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de-DE" altLang="fr-FR"/>
          </a:p>
        </p:txBody>
      </p:sp>
      <p:sp>
        <p:nvSpPr>
          <p:cNvPr id="275491" name="AutoShape 35"/>
          <p:cNvSpPr>
            <a:spLocks noChangeArrowheads="1"/>
          </p:cNvSpPr>
          <p:nvPr/>
        </p:nvSpPr>
        <p:spPr bwMode="auto">
          <a:xfrm rot="10800000">
            <a:off x="1998663" y="4249738"/>
            <a:ext cx="1066800" cy="304800"/>
          </a:xfrm>
          <a:prstGeom prst="triangle">
            <a:avLst>
              <a:gd name="adj" fmla="val 50000"/>
            </a:avLst>
          </a:prstGeom>
          <a:solidFill>
            <a:srgbClr val="FF6600"/>
          </a:solidFill>
          <a:ln w="9525" algn="ctr">
            <a:solidFill>
              <a:srgbClr val="FF6600"/>
            </a:solidFill>
            <a:miter lim="800000"/>
            <a:headEnd/>
            <a:tailEnd/>
          </a:ln>
        </p:spPr>
        <p:txBody>
          <a:bodyPr rot="10800000"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endParaRPr lang="de-DE" altLang="fr-FR"/>
          </a:p>
        </p:txBody>
      </p:sp>
      <p:sp>
        <p:nvSpPr>
          <p:cNvPr id="275496" name="AutoShape 40"/>
          <p:cNvSpPr>
            <a:spLocks noChangeArrowheads="1"/>
          </p:cNvSpPr>
          <p:nvPr/>
        </p:nvSpPr>
        <p:spPr bwMode="auto">
          <a:xfrm>
            <a:off x="2700338" y="3668713"/>
            <a:ext cx="914400" cy="533400"/>
          </a:xfrm>
          <a:prstGeom prst="rightArrow">
            <a:avLst>
              <a:gd name="adj1" fmla="val 50000"/>
              <a:gd name="adj2" fmla="val 42857"/>
            </a:avLst>
          </a:prstGeom>
          <a:solidFill>
            <a:srgbClr val="FF6600"/>
          </a:solidFill>
          <a:ln w="9525" algn="ctr">
            <a:solidFill>
              <a:srgbClr val="FF9900"/>
            </a:solidFill>
            <a:miter lim="800000"/>
            <a:headEnd/>
            <a:tailEnd/>
          </a:ln>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buClr>
                <a:schemeClr val="tx2"/>
              </a:buClr>
              <a:buSzPct val="80000"/>
            </a:pPr>
            <a:r>
              <a:rPr lang="en-US" altLang="fr-FR">
                <a:solidFill>
                  <a:schemeClr val="bg1"/>
                </a:solidFill>
              </a:rPr>
              <a:t>VMotion</a:t>
            </a:r>
          </a:p>
        </p:txBody>
      </p:sp>
      <p:sp>
        <p:nvSpPr>
          <p:cNvPr id="275498" name="AutoShape 42"/>
          <p:cNvSpPr>
            <a:spLocks noChangeArrowheads="1"/>
          </p:cNvSpPr>
          <p:nvPr/>
        </p:nvSpPr>
        <p:spPr bwMode="auto">
          <a:xfrm flipH="1">
            <a:off x="1252538" y="3671888"/>
            <a:ext cx="990600" cy="533400"/>
          </a:xfrm>
          <a:prstGeom prst="rightArrow">
            <a:avLst>
              <a:gd name="adj1" fmla="val 50000"/>
              <a:gd name="adj2" fmla="val 46429"/>
            </a:avLst>
          </a:prstGeom>
          <a:solidFill>
            <a:srgbClr val="FF6600"/>
          </a:solidFill>
          <a:ln w="9525" algn="ctr">
            <a:solidFill>
              <a:srgbClr val="FF9900"/>
            </a:solidFill>
            <a:miter lim="800000"/>
            <a:headEnd/>
            <a:tailEnd/>
          </a:ln>
        </p:spPr>
        <p:txBody>
          <a:bodyPr wrap="none"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buClr>
                <a:schemeClr val="tx2"/>
              </a:buClr>
              <a:buSzPct val="80000"/>
            </a:pPr>
            <a:r>
              <a:rPr lang="en-US" altLang="fr-FR">
                <a:solidFill>
                  <a:schemeClr val="bg1"/>
                </a:solidFill>
              </a:rPr>
              <a:t>VMotion</a:t>
            </a:r>
          </a:p>
        </p:txBody>
      </p:sp>
      <p:pic>
        <p:nvPicPr>
          <p:cNvPr id="98320" name="Picture 16"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3629025"/>
            <a:ext cx="430212" cy="581025"/>
          </a:xfrm>
          <a:prstGeom prst="rect">
            <a:avLst/>
          </a:prstGeom>
          <a:noFill/>
          <a:extLst>
            <a:ext uri="{909E8E84-426E-40DD-AFC4-6F175D3DCCD1}">
              <a14:hiddenFill xmlns:a14="http://schemas.microsoft.com/office/drawing/2010/main">
                <a:solidFill>
                  <a:srgbClr val="FFFFFF"/>
                </a:solidFill>
              </a14:hiddenFill>
            </a:ext>
          </a:extLst>
        </p:spPr>
      </p:pic>
      <p:pic>
        <p:nvPicPr>
          <p:cNvPr id="98321" name="Picture 17"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5" y="3619500"/>
            <a:ext cx="430213" cy="581025"/>
          </a:xfrm>
          <a:prstGeom prst="rect">
            <a:avLst/>
          </a:prstGeom>
          <a:noFill/>
          <a:extLst>
            <a:ext uri="{909E8E84-426E-40DD-AFC4-6F175D3DCCD1}">
              <a14:hiddenFill xmlns:a14="http://schemas.microsoft.com/office/drawing/2010/main">
                <a:solidFill>
                  <a:srgbClr val="FFFFFF"/>
                </a:solidFill>
              </a14:hiddenFill>
            </a:ext>
          </a:extLst>
        </p:spPr>
      </p:pic>
      <p:pic>
        <p:nvPicPr>
          <p:cNvPr id="98322" name="Picture 18"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3627438"/>
            <a:ext cx="430212" cy="581025"/>
          </a:xfrm>
          <a:prstGeom prst="rect">
            <a:avLst/>
          </a:prstGeom>
          <a:noFill/>
          <a:extLst>
            <a:ext uri="{909E8E84-426E-40DD-AFC4-6F175D3DCCD1}">
              <a14:hiddenFill xmlns:a14="http://schemas.microsoft.com/office/drawing/2010/main">
                <a:solidFill>
                  <a:srgbClr val="FFFFFF"/>
                </a:solidFill>
              </a14:hiddenFill>
            </a:ext>
          </a:extLst>
        </p:spPr>
      </p:pic>
      <p:pic>
        <p:nvPicPr>
          <p:cNvPr id="98323" name="Picture 19"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3617913"/>
            <a:ext cx="430213" cy="581025"/>
          </a:xfrm>
          <a:prstGeom prst="rect">
            <a:avLst/>
          </a:prstGeom>
          <a:noFill/>
          <a:extLst>
            <a:ext uri="{909E8E84-426E-40DD-AFC4-6F175D3DCCD1}">
              <a14:hiddenFill xmlns:a14="http://schemas.microsoft.com/office/drawing/2010/main">
                <a:solidFill>
                  <a:srgbClr val="FFFFFF"/>
                </a:solidFill>
              </a14:hiddenFill>
            </a:ext>
          </a:extLst>
        </p:spPr>
      </p:pic>
      <p:pic>
        <p:nvPicPr>
          <p:cNvPr id="98324" name="Picture 20"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0" y="3625850"/>
            <a:ext cx="430213" cy="581025"/>
          </a:xfrm>
          <a:prstGeom prst="rect">
            <a:avLst/>
          </a:prstGeom>
          <a:noFill/>
          <a:extLst>
            <a:ext uri="{909E8E84-426E-40DD-AFC4-6F175D3DCCD1}">
              <a14:hiddenFill xmlns:a14="http://schemas.microsoft.com/office/drawing/2010/main">
                <a:solidFill>
                  <a:srgbClr val="FFFFFF"/>
                </a:solidFill>
              </a14:hiddenFill>
            </a:ext>
          </a:extLst>
        </p:spPr>
      </p:pic>
      <p:pic>
        <p:nvPicPr>
          <p:cNvPr id="98325" name="Picture 21" descr="smallv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413" y="3635375"/>
            <a:ext cx="430212" cy="581025"/>
          </a:xfrm>
          <a:prstGeom prst="rect">
            <a:avLst/>
          </a:prstGeom>
          <a:noFill/>
          <a:extLst>
            <a:ext uri="{909E8E84-426E-40DD-AFC4-6F175D3DCCD1}">
              <a14:hiddenFill xmlns:a14="http://schemas.microsoft.com/office/drawing/2010/main">
                <a:solidFill>
                  <a:srgbClr val="FFFFFF"/>
                </a:solidFill>
              </a14:hiddenFill>
            </a:ext>
          </a:extLst>
        </p:spPr>
      </p:pic>
      <p:sp>
        <p:nvSpPr>
          <p:cNvPr id="98326" name="Text Box 22"/>
          <p:cNvSpPr txBox="1">
            <a:spLocks noChangeArrowheads="1"/>
          </p:cNvSpPr>
          <p:nvPr/>
        </p:nvSpPr>
        <p:spPr bwMode="auto">
          <a:xfrm>
            <a:off x="490538" y="1319213"/>
            <a:ext cx="16970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altLang="fr-FR"/>
              <a:t>Update Manager</a:t>
            </a:r>
          </a:p>
        </p:txBody>
      </p:sp>
      <p:sp>
        <p:nvSpPr>
          <p:cNvPr id="98327" name="Line 23"/>
          <p:cNvSpPr>
            <a:spLocks noChangeShapeType="1"/>
          </p:cNvSpPr>
          <p:nvPr/>
        </p:nvSpPr>
        <p:spPr bwMode="auto">
          <a:xfrm>
            <a:off x="1614488" y="2651125"/>
            <a:ext cx="554037" cy="881063"/>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BE"/>
          </a:p>
        </p:txBody>
      </p:sp>
      <p:sp>
        <p:nvSpPr>
          <p:cNvPr id="98331" name="Rectangle 27"/>
          <p:cNvSpPr>
            <a:spLocks noGrp="1" noChangeArrowheads="1"/>
          </p:cNvSpPr>
          <p:nvPr>
            <p:ph type="body" idx="1"/>
          </p:nvPr>
        </p:nvSpPr>
        <p:spPr>
          <a:xfrm>
            <a:off x="4876800" y="1295400"/>
            <a:ext cx="4038600" cy="4687888"/>
          </a:xfrm>
          <a:noFill/>
          <a:ln/>
          <a:extLst>
            <a:ext uri="{91240B29-F687-4F45-9708-019B960494DF}">
              <a14:hiddenLine xmlns:a14="http://schemas.microsoft.com/office/drawing/2010/main" w="9525" cap="flat" cmpd="sng" algn="ctr">
                <a:solidFill>
                  <a:schemeClr val="tx2"/>
                </a:solidFill>
                <a:prstDash val="solid"/>
                <a:miter lim="800000"/>
                <a:headEnd/>
                <a:tailEnd/>
              </a14:hiddenLine>
            </a:ext>
          </a:extLst>
        </p:spPr>
        <p:txBody>
          <a:bodyPr>
            <a:spAutoFit/>
          </a:bodyPr>
          <a:lstStyle/>
          <a:p>
            <a:pPr lvl="1"/>
            <a:r>
              <a:rPr lang="en-GB" altLang="fr-FR" sz="2400" b="1" dirty="0"/>
              <a:t>Update Manager patches entire DRS clusters</a:t>
            </a:r>
          </a:p>
          <a:p>
            <a:pPr lvl="2"/>
            <a:r>
              <a:rPr lang="en-GB" altLang="fr-FR" sz="2000" b="1" dirty="0"/>
              <a:t>Each host in the cluster enters DRS maintenance mode, one at a time</a:t>
            </a:r>
          </a:p>
          <a:p>
            <a:pPr lvl="2"/>
            <a:r>
              <a:rPr lang="en-GB" altLang="fr-FR" sz="2000" b="1" dirty="0"/>
              <a:t>VMs are migrated off, host is patched &amp; rebooted if required</a:t>
            </a:r>
          </a:p>
          <a:p>
            <a:pPr lvl="2"/>
            <a:r>
              <a:rPr lang="en-GB" altLang="fr-FR" sz="2000" b="1" dirty="0"/>
              <a:t>VMs are migrated back on</a:t>
            </a:r>
          </a:p>
          <a:p>
            <a:pPr lvl="2"/>
            <a:r>
              <a:rPr lang="en-GB" altLang="fr-FR" sz="2000" b="1" dirty="0"/>
              <a:t>Next host is selected</a:t>
            </a:r>
          </a:p>
          <a:p>
            <a:pPr lvl="1"/>
            <a:endParaRPr lang="en-GB" altLang="fr-FR" sz="2800" b="1" dirty="0"/>
          </a:p>
        </p:txBody>
      </p:sp>
      <p:pic>
        <p:nvPicPr>
          <p:cNvPr id="98332" name="Picture 32" descr="Server_icon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620838"/>
            <a:ext cx="9112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3" name="AutoShape 29"/>
          <p:cNvSpPr>
            <a:spLocks noChangeArrowheads="1"/>
          </p:cNvSpPr>
          <p:nvPr/>
        </p:nvSpPr>
        <p:spPr bwMode="auto">
          <a:xfrm>
            <a:off x="1138238" y="1936750"/>
            <a:ext cx="407987" cy="501650"/>
          </a:xfrm>
          <a:prstGeom prst="can">
            <a:avLst>
              <a:gd name="adj" fmla="val 3073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fr-FR" sz="1000" b="1"/>
          </a:p>
          <a:p>
            <a:pPr algn="ctr"/>
            <a:endParaRPr lang="en-US" altLang="fr-FR" sz="1000" b="1"/>
          </a:p>
        </p:txBody>
      </p:sp>
      <p:pic>
        <p:nvPicPr>
          <p:cNvPr id="98334" name="Picture 30" descr="ICON_BandAid_Patch_R2_Q3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75" y="2232025"/>
            <a:ext cx="414338"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658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92"/>
                                        </p:tgtEl>
                                        <p:attrNameLst>
                                          <p:attrName>style.visibility</p:attrName>
                                        </p:attrNameLst>
                                      </p:cBhvr>
                                      <p:to>
                                        <p:strVal val="visible"/>
                                      </p:to>
                                    </p:set>
                                  </p:childTnLst>
                                </p:cTn>
                              </p:par>
                            </p:childTnLst>
                          </p:cTn>
                        </p:par>
                        <p:par>
                          <p:cTn id="9" fill="hold" nodeType="afterGroup">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275496"/>
                                        </p:tgtEl>
                                        <p:attrNameLst>
                                          <p:attrName>style.visibility</p:attrName>
                                        </p:attrNameLst>
                                      </p:cBhvr>
                                      <p:to>
                                        <p:strVal val="visible"/>
                                      </p:to>
                                    </p:set>
                                    <p:animEffect transition="in" filter="wipe(left)">
                                      <p:cBhvr>
                                        <p:cTn id="12" dur="1000"/>
                                        <p:tgtEl>
                                          <p:spTgt spid="27549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75498"/>
                                        </p:tgtEl>
                                        <p:attrNameLst>
                                          <p:attrName>style.visibility</p:attrName>
                                        </p:attrNameLst>
                                      </p:cBhvr>
                                      <p:to>
                                        <p:strVal val="visible"/>
                                      </p:to>
                                    </p:set>
                                    <p:animEffect transition="in" filter="wipe(right)">
                                      <p:cBhvr>
                                        <p:cTn id="15" dur="1000"/>
                                        <p:tgtEl>
                                          <p:spTgt spid="275498"/>
                                        </p:tgtEl>
                                      </p:cBhvr>
                                    </p:animEffect>
                                  </p:childTnLst>
                                </p:cTn>
                              </p:par>
                            </p:childTnLst>
                          </p:cTn>
                        </p:par>
                        <p:par>
                          <p:cTn id="16" fill="hold" nodeType="afterGroup">
                            <p:stCondLst>
                              <p:cond delay="1000"/>
                            </p:stCondLst>
                            <p:childTnLst>
                              <p:par>
                                <p:cTn id="17" presetID="35" presetClass="path" presetSubtype="0" accel="50000" decel="50000" fill="hold" nodeType="afterEffect">
                                  <p:stCondLst>
                                    <p:cond delay="0"/>
                                  </p:stCondLst>
                                  <p:childTnLst>
                                    <p:animMotion origin="layout" path="M -1.11111E-6 3.17919E-6 L -0.09774 3.17919E-6 " pathEditMode="relative" rAng="0" ptsTypes="AA">
                                      <p:cBhvr>
                                        <p:cTn id="18" dur="1000" fill="hold"/>
                                        <p:tgtEl>
                                          <p:spTgt spid="98320"/>
                                        </p:tgtEl>
                                        <p:attrNameLst>
                                          <p:attrName>ppt_x</p:attrName>
                                          <p:attrName>ppt_y</p:attrName>
                                        </p:attrNameLst>
                                      </p:cBhvr>
                                      <p:rCtr x="-4896" y="0"/>
                                    </p:animMotion>
                                  </p:childTnLst>
                                </p:cTn>
                              </p:par>
                              <p:par>
                                <p:cTn id="19" presetID="63" presetClass="path" presetSubtype="0" accel="50000" decel="50000" fill="hold" nodeType="withEffect">
                                  <p:stCondLst>
                                    <p:cond delay="0"/>
                                  </p:stCondLst>
                                  <p:childTnLst>
                                    <p:animMotion origin="layout" path="M -0.00017 -1.38728E-6 L 0.08629 -1.38728E-6 " pathEditMode="relative" rAng="0" ptsTypes="AA">
                                      <p:cBhvr>
                                        <p:cTn id="20" dur="1000" fill="hold"/>
                                        <p:tgtEl>
                                          <p:spTgt spid="98325"/>
                                        </p:tgtEl>
                                        <p:attrNameLst>
                                          <p:attrName>ppt_x</p:attrName>
                                          <p:attrName>ppt_y</p:attrName>
                                        </p:attrNameLst>
                                      </p:cBhvr>
                                      <p:rCtr x="4323" y="0"/>
                                    </p:animMotion>
                                  </p:childTnLst>
                                </p:cTn>
                              </p:par>
                            </p:childTnLst>
                          </p:cTn>
                        </p:par>
                        <p:par>
                          <p:cTn id="21" fill="hold" nodeType="afterGroup">
                            <p:stCondLst>
                              <p:cond delay="2000"/>
                            </p:stCondLst>
                            <p:childTnLst>
                              <p:par>
                                <p:cTn id="22" presetID="0" presetClass="path" presetSubtype="0" accel="50000" decel="50000" fill="hold" nodeType="afterEffect">
                                  <p:stCondLst>
                                    <p:cond delay="0"/>
                                  </p:stCondLst>
                                  <p:childTnLst>
                                    <p:animMotion origin="layout" path="M 9.16667E-6 -5.55556E-6 L 0.0948 0.23009 " pathEditMode="relative" ptsTypes="AA">
                                      <p:cBhvr>
                                        <p:cTn id="23" dur="2000" fill="hold"/>
                                        <p:tgtEl>
                                          <p:spTgt spid="98334"/>
                                        </p:tgtEl>
                                        <p:attrNameLst>
                                          <p:attrName>ppt_x</p:attrName>
                                          <p:attrName>ppt_y</p:attrName>
                                        </p:attrNameLst>
                                      </p:cBhvr>
                                    </p:animMotion>
                                  </p:childTnLst>
                                </p:cTn>
                              </p:par>
                            </p:childTnLst>
                          </p:cTn>
                        </p:par>
                        <p:par>
                          <p:cTn id="24" fill="hold" nodeType="afterGroup">
                            <p:stCondLst>
                              <p:cond delay="4000"/>
                            </p:stCondLst>
                            <p:childTnLst>
                              <p:par>
                                <p:cTn id="25" presetID="1" presetClass="exit" presetSubtype="0" fill="hold" nodeType="afterEffect">
                                  <p:stCondLst>
                                    <p:cond delay="0"/>
                                  </p:stCondLst>
                                  <p:childTnLst>
                                    <p:set>
                                      <p:cBhvr>
                                        <p:cTn id="26" dur="1" fill="hold">
                                          <p:stCondLst>
                                            <p:cond delay="0"/>
                                          </p:stCondLst>
                                        </p:cTn>
                                        <p:tgtEl>
                                          <p:spTgt spid="98334"/>
                                        </p:tgtEl>
                                        <p:attrNameLst>
                                          <p:attrName>style.visibility</p:attrName>
                                        </p:attrNameLst>
                                      </p:cBhvr>
                                      <p:to>
                                        <p:strVal val="hidden"/>
                                      </p:to>
                                    </p:set>
                                  </p:childTnLst>
                                </p:cTn>
                              </p:par>
                            </p:childTnLst>
                          </p:cTn>
                        </p:par>
                        <p:par>
                          <p:cTn id="27" fill="hold" nodeType="afterGroup">
                            <p:stCondLst>
                              <p:cond delay="4000"/>
                            </p:stCondLst>
                            <p:childTnLst>
                              <p:par>
                                <p:cTn id="28" presetID="22" presetClass="exit" presetSubtype="8" fill="hold" grpId="1" nodeType="afterEffect">
                                  <p:stCondLst>
                                    <p:cond delay="0"/>
                                  </p:stCondLst>
                                  <p:childTnLst>
                                    <p:animEffect transition="out" filter="wipe(left)">
                                      <p:cBhvr>
                                        <p:cTn id="29" dur="500"/>
                                        <p:tgtEl>
                                          <p:spTgt spid="275496"/>
                                        </p:tgtEl>
                                      </p:cBhvr>
                                    </p:animEffect>
                                    <p:set>
                                      <p:cBhvr>
                                        <p:cTn id="30" dur="1" fill="hold">
                                          <p:stCondLst>
                                            <p:cond delay="499"/>
                                          </p:stCondLst>
                                        </p:cTn>
                                        <p:tgtEl>
                                          <p:spTgt spid="275496"/>
                                        </p:tgtEl>
                                        <p:attrNameLst>
                                          <p:attrName>style.visibility</p:attrName>
                                        </p:attrNameLst>
                                      </p:cBhvr>
                                      <p:to>
                                        <p:strVal val="hidden"/>
                                      </p:to>
                                    </p:set>
                                  </p:childTnLst>
                                </p:cTn>
                              </p:par>
                              <p:par>
                                <p:cTn id="31" presetID="22" presetClass="exit" presetSubtype="2" fill="hold" grpId="1" nodeType="withEffect">
                                  <p:stCondLst>
                                    <p:cond delay="0"/>
                                  </p:stCondLst>
                                  <p:childTnLst>
                                    <p:animEffect transition="out" filter="wipe(right)">
                                      <p:cBhvr>
                                        <p:cTn id="32" dur="500"/>
                                        <p:tgtEl>
                                          <p:spTgt spid="275498"/>
                                        </p:tgtEl>
                                      </p:cBhvr>
                                    </p:animEffect>
                                    <p:set>
                                      <p:cBhvr>
                                        <p:cTn id="33" dur="1" fill="hold">
                                          <p:stCondLst>
                                            <p:cond delay="499"/>
                                          </p:stCondLst>
                                        </p:cTn>
                                        <p:tgtEl>
                                          <p:spTgt spid="275498"/>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275491"/>
                                        </p:tgtEl>
                                      </p:cBhvr>
                                    </p:animEffect>
                                    <p:set>
                                      <p:cBhvr>
                                        <p:cTn id="36" dur="1" fill="hold">
                                          <p:stCondLst>
                                            <p:cond delay="499"/>
                                          </p:stCondLst>
                                        </p:cTn>
                                        <p:tgtEl>
                                          <p:spTgt spid="275491"/>
                                        </p:tgtEl>
                                        <p:attrNameLst>
                                          <p:attrName>style.visibility</p:attrName>
                                        </p:attrNameLst>
                                      </p:cBhvr>
                                      <p:to>
                                        <p:strVal val="hidden"/>
                                      </p:to>
                                    </p:set>
                                  </p:childTnLst>
                                </p:cTn>
                              </p:par>
                            </p:childTnLst>
                          </p:cTn>
                        </p:par>
                        <p:par>
                          <p:cTn id="37" fill="hold" nodeType="afterGroup">
                            <p:stCondLst>
                              <p:cond delay="4500"/>
                            </p:stCondLst>
                            <p:childTnLst>
                              <p:par>
                                <p:cTn id="38" presetID="9" presetClass="exit" presetSubtype="0" fill="hold" grpId="1" nodeType="afterEffect">
                                  <p:stCondLst>
                                    <p:cond delay="0"/>
                                  </p:stCondLst>
                                  <p:childTnLst>
                                    <p:animEffect transition="out" filter="dissolve">
                                      <p:cBhvr>
                                        <p:cTn id="39" dur="500"/>
                                        <p:tgtEl>
                                          <p:spTgt spid="275492"/>
                                        </p:tgtEl>
                                      </p:cBhvr>
                                    </p:animEffect>
                                    <p:set>
                                      <p:cBhvr>
                                        <p:cTn id="40" dur="1" fill="hold">
                                          <p:stCondLst>
                                            <p:cond delay="499"/>
                                          </p:stCondLst>
                                        </p:cTn>
                                        <p:tgtEl>
                                          <p:spTgt spid="275492"/>
                                        </p:tgtEl>
                                        <p:attrNameLst>
                                          <p:attrName>style.visibility</p:attrName>
                                        </p:attrNameLst>
                                      </p:cBhvr>
                                      <p:to>
                                        <p:strVal val="hidden"/>
                                      </p:to>
                                    </p:set>
                                  </p:childTnLst>
                                </p:cTn>
                              </p:par>
                            </p:childTnLst>
                          </p:cTn>
                        </p:par>
                        <p:par>
                          <p:cTn id="41" fill="hold" nodeType="afterGroup">
                            <p:stCondLst>
                              <p:cond delay="5000"/>
                            </p:stCondLst>
                            <p:childTnLst>
                              <p:par>
                                <p:cTn id="42" presetID="63" presetClass="path" presetSubtype="0" accel="50000" decel="50000" fill="hold" nodeType="afterEffect">
                                  <p:stCondLst>
                                    <p:cond delay="0"/>
                                  </p:stCondLst>
                                  <p:childTnLst>
                                    <p:animMotion origin="layout" path="M -0.09774 3.17919E-6 L -0.00017 3.17919E-6 " pathEditMode="relative" rAng="0" ptsTypes="AA">
                                      <p:cBhvr>
                                        <p:cTn id="43" dur="1000" fill="hold"/>
                                        <p:tgtEl>
                                          <p:spTgt spid="98320"/>
                                        </p:tgtEl>
                                        <p:attrNameLst>
                                          <p:attrName>ppt_x</p:attrName>
                                          <p:attrName>ppt_y</p:attrName>
                                        </p:attrNameLst>
                                      </p:cBhvr>
                                      <p:rCtr x="4878" y="0"/>
                                    </p:animMotion>
                                  </p:childTnLst>
                                </p:cTn>
                              </p:par>
                              <p:par>
                                <p:cTn id="44" presetID="35" presetClass="path" presetSubtype="0" accel="50000" decel="50000" fill="hold" nodeType="withEffect">
                                  <p:stCondLst>
                                    <p:cond delay="0"/>
                                  </p:stCondLst>
                                  <p:childTnLst>
                                    <p:animMotion origin="layout" path="M 0.08629 -1.38728E-6 L 0.00278 -1.38728E-6 " pathEditMode="relative" rAng="0" ptsTypes="AA">
                                      <p:cBhvr>
                                        <p:cTn id="45" dur="1000" fill="hold"/>
                                        <p:tgtEl>
                                          <p:spTgt spid="98325"/>
                                        </p:tgtEl>
                                        <p:attrNameLst>
                                          <p:attrName>ppt_x</p:attrName>
                                          <p:attrName>ppt_y</p:attrName>
                                        </p:attrNameLst>
                                      </p:cBhvr>
                                      <p:rCtr x="-41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92" grpId="0" animBg="1"/>
      <p:bldP spid="275492" grpId="1" animBg="1"/>
      <p:bldP spid="275491" grpId="0" animBg="1"/>
      <p:bldP spid="275491" grpId="1" animBg="1"/>
      <p:bldP spid="275496" grpId="0" animBg="1"/>
      <p:bldP spid="275496" grpId="1" animBg="1"/>
      <p:bldP spid="275498" grpId="0" animBg="1"/>
      <p:bldP spid="27549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3"/>
          <p:cNvSpPr>
            <a:spLocks noGrp="1" noChangeArrowheads="1"/>
          </p:cNvSpPr>
          <p:nvPr>
            <p:ph idx="1"/>
          </p:nvPr>
        </p:nvSpPr>
        <p:spPr>
          <a:xfrm>
            <a:off x="2743200" y="2514600"/>
            <a:ext cx="3962400" cy="2214563"/>
          </a:xfrm>
        </p:spPr>
        <p:txBody>
          <a:bodyPr/>
          <a:lstStyle/>
          <a:p>
            <a:r>
              <a:rPr lang="en-GB" altLang="fr-FR" dirty="0" err="1">
                <a:latin typeface="Segoe UI" panose="020B0502040204020203" pitchFamily="34" charset="0"/>
                <a:cs typeface="Segoe UI" panose="020B0502040204020203" pitchFamily="34" charset="0"/>
              </a:rPr>
              <a:t>VMotion</a:t>
            </a:r>
            <a:endParaRPr lang="en-GB" altLang="fr-FR" dirty="0">
              <a:latin typeface="Segoe UI" panose="020B0502040204020203" pitchFamily="34" charset="0"/>
              <a:cs typeface="Segoe UI" panose="020B0502040204020203" pitchFamily="34" charset="0"/>
            </a:endParaRPr>
          </a:p>
          <a:p>
            <a:r>
              <a:rPr lang="en-GB" altLang="fr-FR" dirty="0">
                <a:latin typeface="Segoe UI" panose="020B0502040204020203" pitchFamily="34" charset="0"/>
                <a:cs typeface="Segoe UI" panose="020B0502040204020203" pitchFamily="34" charset="0"/>
              </a:rPr>
              <a:t>Storage </a:t>
            </a:r>
            <a:r>
              <a:rPr lang="en-GB" altLang="fr-FR" dirty="0" err="1">
                <a:latin typeface="Segoe UI" panose="020B0502040204020203" pitchFamily="34" charset="0"/>
                <a:cs typeface="Segoe UI" panose="020B0502040204020203" pitchFamily="34" charset="0"/>
              </a:rPr>
              <a:t>VMotion</a:t>
            </a:r>
            <a:endParaRPr lang="en-GB" altLang="fr-FR" dirty="0">
              <a:latin typeface="Segoe UI" panose="020B0502040204020203" pitchFamily="34" charset="0"/>
              <a:cs typeface="Segoe UI" panose="020B0502040204020203" pitchFamily="34" charset="0"/>
            </a:endParaRPr>
          </a:p>
          <a:p>
            <a:r>
              <a:rPr lang="en-GB" altLang="fr-FR" dirty="0">
                <a:latin typeface="Segoe UI" panose="020B0502040204020203" pitchFamily="34" charset="0"/>
                <a:cs typeface="Segoe UI" panose="020B0502040204020203" pitchFamily="34" charset="0"/>
              </a:rPr>
              <a:t>High Availability</a:t>
            </a:r>
          </a:p>
          <a:p>
            <a:r>
              <a:rPr lang="en-GB" altLang="fr-FR" dirty="0">
                <a:latin typeface="Segoe UI" panose="020B0502040204020203" pitchFamily="34" charset="0"/>
                <a:cs typeface="Segoe UI" panose="020B0502040204020203" pitchFamily="34" charset="0"/>
              </a:rPr>
              <a:t>Memory Reclamation</a:t>
            </a:r>
          </a:p>
        </p:txBody>
      </p:sp>
      <p:sp>
        <p:nvSpPr>
          <p:cNvPr id="43010" name="Rectangle 2"/>
          <p:cNvSpPr>
            <a:spLocks noGrp="1" noChangeArrowheads="1"/>
          </p:cNvSpPr>
          <p:nvPr>
            <p:ph type="title"/>
          </p:nvPr>
        </p:nvSpPr>
        <p:spPr>
          <a:xfrm>
            <a:off x="457200" y="990600"/>
            <a:ext cx="8229600" cy="1143000"/>
          </a:xfrm>
          <a:noFill/>
        </p:spPr>
        <p:txBody>
          <a:bodyPr/>
          <a:lstStyle/>
          <a:p>
            <a:r>
              <a:rPr lang="en-GB" altLang="fr-FR" dirty="0">
                <a:solidFill>
                  <a:srgbClr val="0000FF"/>
                </a:solidFill>
                <a:latin typeface="High Tower Text" panose="02040502050506030303" pitchFamily="18" charset="0"/>
                <a:cs typeface="Segoe UI" panose="020B0502040204020203" pitchFamily="34" charset="0"/>
              </a:rPr>
              <a:t>Techniques of VMware</a:t>
            </a:r>
          </a:p>
        </p:txBody>
      </p:sp>
    </p:spTree>
    <p:extLst>
      <p:ext uri="{BB962C8B-B14F-4D97-AF65-F5344CB8AC3E}">
        <p14:creationId xmlns:p14="http://schemas.microsoft.com/office/powerpoint/2010/main" val="275689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Virtualisation – why?	</a:t>
            </a:r>
          </a:p>
        </p:txBody>
      </p:sp>
      <p:sp>
        <p:nvSpPr>
          <p:cNvPr id="3" name="Espace réservé du contenu 2"/>
          <p:cNvSpPr>
            <a:spLocks noGrp="1"/>
          </p:cNvSpPr>
          <p:nvPr>
            <p:ph idx="1"/>
          </p:nvPr>
        </p:nvSpPr>
        <p:spPr/>
        <p:txBody>
          <a:bodyPr/>
          <a:lstStyle/>
          <a:p>
            <a:r>
              <a:rPr lang="en-GB" dirty="0"/>
              <a:t>Economics: Save money and energy, better usage of the available hardware</a:t>
            </a:r>
          </a:p>
          <a:p>
            <a:r>
              <a:rPr lang="en-GB" dirty="0"/>
              <a:t>Simplicity: Simplify management, continuity, backup, support, installations and upgrades</a:t>
            </a:r>
          </a:p>
          <a:p>
            <a:r>
              <a:rPr lang="en-GB" dirty="0"/>
              <a:t>Scalability: add/remove resources to a server (workstation…), add/remove servers(…) on an existing infrastructure, migrate</a:t>
            </a:r>
          </a:p>
          <a:p>
            <a:r>
              <a:rPr lang="en-GB" dirty="0"/>
              <a:t>Performance</a:t>
            </a:r>
          </a:p>
          <a:p>
            <a:r>
              <a:rPr lang="en-GB" dirty="0"/>
              <a:t>Security, control…	</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4</a:t>
            </a:fld>
            <a:endParaRPr lang="en-US" altLang="fr-FR"/>
          </a:p>
        </p:txBody>
      </p:sp>
    </p:spTree>
    <p:extLst>
      <p:ext uri="{BB962C8B-B14F-4D97-AF65-F5344CB8AC3E}">
        <p14:creationId xmlns:p14="http://schemas.microsoft.com/office/powerpoint/2010/main" val="268764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p:cNvSpPr>
            <a:spLocks noGrp="1"/>
          </p:cNvSpPr>
          <p:nvPr>
            <p:ph type="title"/>
          </p:nvPr>
        </p:nvSpPr>
        <p:spPr>
          <a:xfrm>
            <a:off x="457200" y="990600"/>
            <a:ext cx="8229600" cy="1143000"/>
          </a:xfrm>
        </p:spPr>
        <p:txBody>
          <a:bodyPr/>
          <a:lstStyle/>
          <a:p>
            <a:r>
              <a:rPr lang="en-GB" altLang="fr-FR" dirty="0" err="1">
                <a:solidFill>
                  <a:srgbClr val="0000FF"/>
                </a:solidFill>
                <a:latin typeface="High Tower Text" panose="02040502050506030303" pitchFamily="18" charset="0"/>
              </a:rPr>
              <a:t>VMotion</a:t>
            </a:r>
            <a:endParaRPr lang="en-GB" altLang="fr-FR" dirty="0">
              <a:solidFill>
                <a:srgbClr val="0000FF"/>
              </a:solidFill>
              <a:latin typeface="High Tower Text" panose="02040502050506030303" pitchFamily="18" charset="0"/>
            </a:endParaRPr>
          </a:p>
        </p:txBody>
      </p:sp>
      <p:sp>
        <p:nvSpPr>
          <p:cNvPr id="45058" name="Rectangle 3"/>
          <p:cNvSpPr>
            <a:spLocks noGrp="1" noChangeArrowheads="1"/>
          </p:cNvSpPr>
          <p:nvPr>
            <p:ph type="body" sz="half" idx="1"/>
          </p:nvPr>
        </p:nvSpPr>
        <p:spPr>
          <a:xfrm>
            <a:off x="457200" y="1900238"/>
            <a:ext cx="3810000" cy="4576762"/>
          </a:xfrm>
          <a:noFill/>
        </p:spPr>
        <p:txBody>
          <a:bodyPr/>
          <a:lstStyle/>
          <a:p>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allows you to quickly move an entire running virtual machine from one host to another without any downtime or interruption to the virtual machine This is also known as a </a:t>
            </a:r>
            <a:r>
              <a:rPr lang="en-GB" altLang="ja-JP" sz="1400" dirty="0">
                <a:latin typeface="Segoe UI" panose="020B0502040204020203" pitchFamily="34" charset="0"/>
                <a:ea typeface="HGP明朝E" charset="-128"/>
              </a:rPr>
              <a:t>“</a:t>
            </a:r>
            <a:r>
              <a:rPr lang="en-GB" altLang="ja-JP" sz="1400" dirty="0">
                <a:latin typeface="Segoe UI" panose="020B0502040204020203" pitchFamily="34" charset="0"/>
                <a:ea typeface="HGP明朝E" charset="-128"/>
                <a:cs typeface="Segoe UI" panose="020B0502040204020203" pitchFamily="34" charset="0"/>
              </a:rPr>
              <a:t>hot</a:t>
            </a:r>
            <a:r>
              <a:rPr lang="en-GB" altLang="ja-JP" sz="1400" dirty="0">
                <a:latin typeface="Segoe UI" panose="020B0502040204020203" pitchFamily="34" charset="0"/>
                <a:ea typeface="HGP明朝E" charset="-128"/>
              </a:rPr>
              <a:t>”</a:t>
            </a:r>
            <a:r>
              <a:rPr lang="en-GB" altLang="ja-JP" sz="1400" dirty="0">
                <a:latin typeface="Segoe UI" panose="020B0502040204020203" pitchFamily="34" charset="0"/>
                <a:cs typeface="Segoe UI" panose="020B0502040204020203" pitchFamily="34" charset="0"/>
              </a:rPr>
              <a:t> or </a:t>
            </a:r>
            <a:r>
              <a:rPr lang="en-GB" altLang="ja-JP" sz="1400" dirty="0">
                <a:latin typeface="Segoe UI" panose="020B0502040204020203" pitchFamily="34" charset="0"/>
                <a:ea typeface="HGP明朝E" charset="-128"/>
              </a:rPr>
              <a:t>“</a:t>
            </a:r>
            <a:r>
              <a:rPr lang="en-GB" altLang="ja-JP" sz="1400" dirty="0">
                <a:latin typeface="Segoe UI" panose="020B0502040204020203" pitchFamily="34" charset="0"/>
                <a:cs typeface="Segoe UI" panose="020B0502040204020203" pitchFamily="34" charset="0"/>
              </a:rPr>
              <a:t>live</a:t>
            </a:r>
            <a:r>
              <a:rPr lang="en-GB" altLang="ja-JP" sz="1400" dirty="0">
                <a:latin typeface="Segoe UI" panose="020B0502040204020203" pitchFamily="34" charset="0"/>
                <a:ea typeface="HGP明朝E" charset="-128"/>
              </a:rPr>
              <a:t>”</a:t>
            </a:r>
            <a:r>
              <a:rPr lang="en-GB" altLang="ja-JP" sz="1400" dirty="0">
                <a:latin typeface="Segoe UI" panose="020B0502040204020203" pitchFamily="34" charset="0"/>
                <a:cs typeface="Segoe UI" panose="020B0502040204020203" pitchFamily="34" charset="0"/>
              </a:rPr>
              <a:t> migration.</a:t>
            </a:r>
          </a:p>
          <a:p>
            <a:r>
              <a:rPr lang="en-GB" altLang="fr-FR" sz="1400" dirty="0">
                <a:latin typeface="Segoe UI" panose="020B0502040204020203" pitchFamily="34" charset="0"/>
                <a:cs typeface="Segoe UI" panose="020B0502040204020203" pitchFamily="34" charset="0"/>
              </a:rPr>
              <a:t>The entire state of a virtual machine is encapsulated and the VMFS file system allows both the source and the target ESX host to access the virtual machine files concurrently. The active memory and precise execution state of a virtual machine can then be rapidly transmitted over a high speed network. The virtual machine retains its network identity and connections, ensuring a seamless migration process.</a:t>
            </a:r>
          </a:p>
          <a:p>
            <a:endParaRPr lang="en-GB" altLang="zh-CN" sz="1200" dirty="0">
              <a:latin typeface="Segoe UI" panose="020B0502040204020203" pitchFamily="34" charset="0"/>
              <a:ea typeface="SimSun" panose="02010600030101010101" pitchFamily="2" charset="-122"/>
            </a:endParaRPr>
          </a:p>
        </p:txBody>
      </p:sp>
      <p:pic>
        <p:nvPicPr>
          <p:cNvPr id="45059" name="Picture 4" descr="VMotion tech"/>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2887" r="32887"/>
          <a:stretch>
            <a:fillRect/>
          </a:stretch>
        </p:blipFill>
        <p:spPr>
          <a:noFill/>
        </p:spPr>
      </p:pic>
    </p:spTree>
    <p:extLst>
      <p:ext uri="{BB962C8B-B14F-4D97-AF65-F5344CB8AC3E}">
        <p14:creationId xmlns:p14="http://schemas.microsoft.com/office/powerpoint/2010/main" val="3555900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3"/>
          <p:cNvSpPr>
            <a:spLocks noGrp="1" noChangeArrowheads="1"/>
          </p:cNvSpPr>
          <p:nvPr>
            <p:ph idx="1"/>
          </p:nvPr>
        </p:nvSpPr>
        <p:spPr>
          <a:xfrm>
            <a:off x="457200" y="2057400"/>
            <a:ext cx="4953000" cy="4268788"/>
          </a:xfrm>
        </p:spPr>
        <p:txBody>
          <a:bodyPr/>
          <a:lstStyle/>
          <a:p>
            <a:r>
              <a:rPr lang="en-GB" altLang="fr-FR" sz="1400" dirty="0">
                <a:latin typeface="Segoe UI" panose="020B0502040204020203" pitchFamily="34" charset="0"/>
                <a:cs typeface="Segoe UI" panose="020B0502040204020203" pitchFamily="34" charset="0"/>
              </a:rPr>
              <a:t>Storage </a:t>
            </a:r>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is a new feature introduced in ESX 3.5, it allows you to migrate a running virtual machine and its disk files from one </a:t>
            </a:r>
            <a:r>
              <a:rPr lang="en-GB" altLang="fr-FR" sz="1400" dirty="0" err="1">
                <a:latin typeface="Segoe UI" panose="020B0502040204020203" pitchFamily="34" charset="0"/>
                <a:cs typeface="Segoe UI" panose="020B0502040204020203" pitchFamily="34" charset="0"/>
              </a:rPr>
              <a:t>datastore</a:t>
            </a:r>
            <a:r>
              <a:rPr lang="en-GB" altLang="fr-FR" sz="1400" dirty="0">
                <a:latin typeface="Segoe UI" panose="020B0502040204020203" pitchFamily="34" charset="0"/>
                <a:cs typeface="Segoe UI" panose="020B0502040204020203" pitchFamily="34" charset="0"/>
              </a:rPr>
              <a:t> to another on the same ESX host </a:t>
            </a:r>
          </a:p>
          <a:p>
            <a:r>
              <a:rPr lang="en-GB" altLang="fr-FR" sz="1400" dirty="0">
                <a:latin typeface="Segoe UI" panose="020B0502040204020203" pitchFamily="34" charset="0"/>
                <a:cs typeface="Segoe UI" panose="020B0502040204020203" pitchFamily="34" charset="0"/>
              </a:rPr>
              <a:t>The difference between </a:t>
            </a:r>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and Storage </a:t>
            </a:r>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is that </a:t>
            </a:r>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simply moves a virtual machine from one ESX host to another but keeps the storage location of the VM the same, Storage </a:t>
            </a:r>
            <a:r>
              <a:rPr lang="en-GB" altLang="fr-FR" sz="1400" dirty="0" err="1">
                <a:latin typeface="Segoe UI" panose="020B0502040204020203" pitchFamily="34" charset="0"/>
                <a:cs typeface="Segoe UI" panose="020B0502040204020203" pitchFamily="34" charset="0"/>
              </a:rPr>
              <a:t>VMotion</a:t>
            </a:r>
            <a:r>
              <a:rPr lang="en-GB" altLang="fr-FR" sz="1400" dirty="0">
                <a:latin typeface="Segoe UI" panose="020B0502040204020203" pitchFamily="34" charset="0"/>
                <a:cs typeface="Segoe UI" panose="020B0502040204020203" pitchFamily="34" charset="0"/>
              </a:rPr>
              <a:t> on the other hand changes the storage location of the virtual machine while it is running and moves it to another </a:t>
            </a:r>
            <a:r>
              <a:rPr lang="en-GB" altLang="fr-FR" sz="1400" dirty="0" err="1">
                <a:latin typeface="Segoe UI" panose="020B0502040204020203" pitchFamily="34" charset="0"/>
                <a:cs typeface="Segoe UI" panose="020B0502040204020203" pitchFamily="34" charset="0"/>
              </a:rPr>
              <a:t>datastore</a:t>
            </a:r>
            <a:r>
              <a:rPr lang="en-GB" altLang="fr-FR" sz="1400" dirty="0">
                <a:latin typeface="Segoe UI" panose="020B0502040204020203" pitchFamily="34" charset="0"/>
                <a:cs typeface="Segoe UI" panose="020B0502040204020203" pitchFamily="34" charset="0"/>
              </a:rPr>
              <a:t> on the same ESX host. The virtual machine can be moved to any </a:t>
            </a:r>
            <a:r>
              <a:rPr lang="en-GB" altLang="fr-FR" sz="1400" dirty="0" err="1">
                <a:latin typeface="Segoe UI" panose="020B0502040204020203" pitchFamily="34" charset="0"/>
                <a:cs typeface="Segoe UI" panose="020B0502040204020203" pitchFamily="34" charset="0"/>
              </a:rPr>
              <a:t>datastore</a:t>
            </a:r>
            <a:r>
              <a:rPr lang="en-GB" altLang="fr-FR" sz="1400" dirty="0">
                <a:latin typeface="Segoe UI" panose="020B0502040204020203" pitchFamily="34" charset="0"/>
                <a:cs typeface="Segoe UI" panose="020B0502040204020203" pitchFamily="34" charset="0"/>
              </a:rPr>
              <a:t> on the ESX host which includes local and shared storage. </a:t>
            </a:r>
          </a:p>
          <a:p>
            <a:endParaRPr lang="en-GB" altLang="fr-FR" sz="1400" dirty="0">
              <a:latin typeface="Segoe UI" panose="020B0502040204020203" pitchFamily="34" charset="0"/>
              <a:cs typeface="Segoe UI" panose="020B0502040204020203" pitchFamily="34" charset="0"/>
            </a:endParaRPr>
          </a:p>
          <a:p>
            <a:pPr>
              <a:buFontTx/>
              <a:buNone/>
            </a:pPr>
            <a:endParaRPr lang="en-GB" altLang="zh-CN" sz="1400" dirty="0">
              <a:latin typeface="Segoe UI" panose="020B0502040204020203" pitchFamily="34" charset="0"/>
              <a:ea typeface="华文楷体" pitchFamily="-84" charset="-122"/>
              <a:cs typeface="Segoe UI" panose="020B0502040204020203" pitchFamily="34" charset="0"/>
            </a:endParaRPr>
          </a:p>
        </p:txBody>
      </p:sp>
      <p:sp>
        <p:nvSpPr>
          <p:cNvPr id="47106" name="Rectangle 2"/>
          <p:cNvSpPr>
            <a:spLocks noGrp="1" noChangeArrowheads="1"/>
          </p:cNvSpPr>
          <p:nvPr>
            <p:ph type="title"/>
          </p:nvPr>
        </p:nvSpPr>
        <p:spPr>
          <a:xfrm>
            <a:off x="442913" y="1008063"/>
            <a:ext cx="8229600" cy="1143000"/>
          </a:xfrm>
          <a:noFill/>
        </p:spPr>
        <p:txBody>
          <a:bodyPr/>
          <a:lstStyle/>
          <a:p>
            <a:r>
              <a:rPr lang="en-GB" altLang="fr-FR" dirty="0">
                <a:solidFill>
                  <a:srgbClr val="0000FF"/>
                </a:solidFill>
                <a:latin typeface="High Tower Text" panose="02040502050506030303" pitchFamily="18" charset="0"/>
              </a:rPr>
              <a:t>Storage </a:t>
            </a:r>
            <a:r>
              <a:rPr lang="en-GB" altLang="fr-FR" dirty="0" err="1">
                <a:solidFill>
                  <a:srgbClr val="0000FF"/>
                </a:solidFill>
                <a:latin typeface="High Tower Text" panose="02040502050506030303" pitchFamily="18" charset="0"/>
              </a:rPr>
              <a:t>VMotion</a:t>
            </a:r>
            <a:endParaRPr lang="en-GB" altLang="fr-FR" dirty="0">
              <a:solidFill>
                <a:srgbClr val="0000FF"/>
              </a:solidFill>
              <a:latin typeface="High Tower Text" panose="02040502050506030303" pitchFamily="18" charset="0"/>
            </a:endParaRP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663" y="2209800"/>
            <a:ext cx="2709862" cy="2674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99064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0" y="685800"/>
            <a:ext cx="9753600" cy="1447800"/>
          </a:xfrm>
          <a:noFill/>
        </p:spPr>
        <p:txBody>
          <a:bodyPr/>
          <a:lstStyle/>
          <a:p>
            <a:r>
              <a:rPr lang="en-GB" altLang="fr-FR" dirty="0">
                <a:solidFill>
                  <a:srgbClr val="0000FF"/>
                </a:solidFill>
                <a:latin typeface="High Tower Text" panose="02040502050506030303" pitchFamily="18" charset="0"/>
              </a:rPr>
              <a:t>High Availability (HA)</a:t>
            </a:r>
          </a:p>
        </p:txBody>
      </p:sp>
      <p:sp>
        <p:nvSpPr>
          <p:cNvPr id="49154" name="Rectangle 3"/>
          <p:cNvSpPr>
            <a:spLocks noGrp="1" noChangeArrowheads="1"/>
          </p:cNvSpPr>
          <p:nvPr>
            <p:ph type="body" sz="half" idx="1"/>
          </p:nvPr>
        </p:nvSpPr>
        <p:spPr>
          <a:xfrm>
            <a:off x="457200" y="2209800"/>
            <a:ext cx="3962400" cy="3052763"/>
          </a:xfrm>
          <a:noFill/>
        </p:spPr>
        <p:txBody>
          <a:bodyPr/>
          <a:lstStyle/>
          <a:p>
            <a:r>
              <a:rPr lang="en-GB" altLang="fr-FR" sz="1400" dirty="0">
                <a:latin typeface="Segoe UI" panose="020B0502040204020203" pitchFamily="34" charset="0"/>
                <a:cs typeface="Segoe UI" panose="020B0502040204020203" pitchFamily="34" charset="0"/>
              </a:rPr>
              <a:t>Continuously monitors all hosts in a cluster and restarts virtual machines affected by a host failure on other hosts </a:t>
            </a:r>
          </a:p>
          <a:p>
            <a:r>
              <a:rPr lang="en-GB" altLang="fr-FR" sz="1400" dirty="0">
                <a:latin typeface="Segoe UI" panose="020B0502040204020203" pitchFamily="34" charset="0"/>
                <a:cs typeface="Segoe UI" panose="020B0502040204020203" pitchFamily="34" charset="0"/>
              </a:rPr>
              <a:t>Can also monitor guest OS's for a failure via a heartbeat and restart them on the same host in case of a failure</a:t>
            </a:r>
          </a:p>
          <a:p>
            <a:r>
              <a:rPr lang="en-GB" altLang="fr-FR" sz="1400" dirty="0">
                <a:latin typeface="Segoe UI" panose="020B0502040204020203" pitchFamily="34" charset="0"/>
                <a:cs typeface="Segoe UI" panose="020B0502040204020203" pitchFamily="34" charset="0"/>
              </a:rPr>
              <a:t>Continuously monitors and chooses the optimal physical servers within a resource pool on which to restart virtual machines (if used in conjunction with DRS) </a:t>
            </a:r>
          </a:p>
          <a:p>
            <a:endParaRPr lang="en-GB" altLang="zh-CN" sz="1200" dirty="0">
              <a:latin typeface="Segoe UI" panose="020B0502040204020203" pitchFamily="34" charset="0"/>
              <a:ea typeface="SimSun" panose="02010600030101010101" pitchFamily="2" charset="-122"/>
            </a:endParaRPr>
          </a:p>
        </p:txBody>
      </p:sp>
      <p:pic>
        <p:nvPicPr>
          <p:cNvPr id="49155" name="Picture 5" descr="DGRM_HA7_Cluster_Q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2209800"/>
            <a:ext cx="3429000"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363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Hyper-V</a:t>
            </a: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2088" y="422920"/>
            <a:ext cx="7174408" cy="5835186"/>
          </a:xfrm>
        </p:spPr>
      </p:pic>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43</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2147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Some Hyper-V functionality</a:t>
            </a:r>
          </a:p>
        </p:txBody>
      </p:sp>
      <p:sp>
        <p:nvSpPr>
          <p:cNvPr id="3" name="Espace réservé du contenu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Multiple OS support</a:t>
            </a:r>
          </a:p>
          <a:p>
            <a:pPr lvl="1"/>
            <a:r>
              <a:rPr lang="en-GB" dirty="0">
                <a:latin typeface="Times New Roman" panose="02020603050405020304" pitchFamily="18" charset="0"/>
                <a:cs typeface="Times New Roman" panose="02020603050405020304" pitchFamily="18" charset="0"/>
              </a:rPr>
              <a:t>Windows Servers, clients, Linux, Ubuntu, SUSE</a:t>
            </a:r>
          </a:p>
          <a:p>
            <a:r>
              <a:rPr lang="en-GB" dirty="0">
                <a:latin typeface="Times New Roman" panose="02020603050405020304" pitchFamily="18" charset="0"/>
                <a:cs typeface="Times New Roman" panose="02020603050405020304" pitchFamily="18" charset="0"/>
              </a:rPr>
              <a:t>Live migrations, export and cloning</a:t>
            </a:r>
          </a:p>
          <a:p>
            <a:r>
              <a:rPr lang="en-GB" dirty="0">
                <a:latin typeface="Times New Roman" panose="02020603050405020304" pitchFamily="18" charset="0"/>
                <a:cs typeface="Times New Roman" panose="02020603050405020304" pitchFamily="18" charset="0"/>
              </a:rPr>
              <a:t>Dynamic memory allocation</a:t>
            </a:r>
          </a:p>
          <a:p>
            <a:r>
              <a:rPr lang="en-GB" dirty="0">
                <a:latin typeface="Times New Roman" panose="02020603050405020304" pitchFamily="18" charset="0"/>
                <a:cs typeface="Times New Roman" panose="02020603050405020304" pitchFamily="18" charset="0"/>
              </a:rPr>
              <a:t>Shared virtual disks</a:t>
            </a:r>
          </a:p>
          <a:p>
            <a:r>
              <a:rPr lang="en-GB" dirty="0">
                <a:latin typeface="Times New Roman" panose="02020603050405020304" pitchFamily="18" charset="0"/>
                <a:cs typeface="Times New Roman" panose="02020603050405020304" pitchFamily="18" charset="0"/>
              </a:rPr>
              <a:t>…</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44</a:t>
            </a:fld>
            <a:endParaRPr lang="en-US" altLang="fr-FR"/>
          </a:p>
        </p:txBody>
      </p:sp>
    </p:spTree>
    <p:extLst>
      <p:ext uri="{BB962C8B-B14F-4D97-AF65-F5344CB8AC3E}">
        <p14:creationId xmlns:p14="http://schemas.microsoft.com/office/powerpoint/2010/main" val="1754240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Full-Virtualization – Summary </a:t>
            </a:r>
          </a:p>
        </p:txBody>
      </p:sp>
      <p:sp>
        <p:nvSpPr>
          <p:cNvPr id="3" name="Espace réservé du contenu 2"/>
          <p:cNvSpPr>
            <a:spLocks noGrp="1"/>
          </p:cNvSpPr>
          <p:nvPr>
            <p:ph idx="1"/>
          </p:nvPr>
        </p:nvSpPr>
        <p:spPr>
          <a:xfrm>
            <a:off x="685800" y="1978496"/>
            <a:ext cx="7772400" cy="4114800"/>
          </a:xfrm>
        </p:spPr>
        <p:txBody>
          <a:bodyPr/>
          <a:lstStyle/>
          <a:p>
            <a:pPr>
              <a:defRPr/>
            </a:pPr>
            <a:r>
              <a:rPr lang="en-GB" dirty="0">
                <a:latin typeface="Times New Roman" panose="02020603050405020304" pitchFamily="18" charset="0"/>
              </a:rPr>
              <a:t>Ability to run multiple different OS</a:t>
            </a:r>
          </a:p>
          <a:p>
            <a:pPr>
              <a:defRPr/>
            </a:pPr>
            <a:r>
              <a:rPr lang="en-GB" dirty="0">
                <a:latin typeface="Times New Roman" panose="02020603050405020304" pitchFamily="18" charset="0"/>
              </a:rPr>
              <a:t>Transparent to applications</a:t>
            </a:r>
          </a:p>
          <a:p>
            <a:pPr>
              <a:defRPr/>
            </a:pPr>
            <a:r>
              <a:rPr lang="en-GB" dirty="0">
                <a:latin typeface="Times New Roman" panose="02020603050405020304" pitchFamily="18" charset="0"/>
              </a:rPr>
              <a:t>Overhead: requires multiple OS installations!</a:t>
            </a:r>
          </a:p>
          <a:p>
            <a:pPr>
              <a:defRPr/>
            </a:pPr>
            <a:r>
              <a:rPr lang="en-GB" dirty="0">
                <a:latin typeface="Times New Roman" panose="02020603050405020304" pitchFamily="18" charset="0"/>
              </a:rPr>
              <a:t>Not adequate for I/O intensive applications</a:t>
            </a: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45</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091354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Application virtualisation</a:t>
            </a:r>
          </a:p>
        </p:txBody>
      </p:sp>
      <p:sp>
        <p:nvSpPr>
          <p:cNvPr id="3" name="Espace réservé du contenu 2"/>
          <p:cNvSpPr>
            <a:spLocks noGrp="1"/>
          </p:cNvSpPr>
          <p:nvPr>
            <p:ph idx="1"/>
          </p:nvPr>
        </p:nvSpPr>
        <p:spPr/>
        <p:txBody>
          <a:bodyPr/>
          <a:lstStyle/>
          <a:p>
            <a:pPr marL="0" indent="0">
              <a:buNone/>
            </a:pPr>
            <a:r>
              <a:rPr lang="en-GB" sz="6000" dirty="0"/>
              <a:t>Application virtualisation</a:t>
            </a: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46</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6" name="Picture 2" descr="https://mikelloydtech.files.wordpress.com/2011/10/v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66750"/>
            <a:ext cx="36957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649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Application virtualisation </a:t>
            </a:r>
            <a:r>
              <a:rPr lang="en-GB" sz="2000" dirty="0"/>
              <a:t>(Wikipedia)</a:t>
            </a:r>
          </a:p>
        </p:txBody>
      </p:sp>
      <p:sp>
        <p:nvSpPr>
          <p:cNvPr id="3" name="Espace réservé du contenu 2"/>
          <p:cNvSpPr>
            <a:spLocks noGrp="1"/>
          </p:cNvSpPr>
          <p:nvPr>
            <p:ph idx="1"/>
          </p:nvPr>
        </p:nvSpPr>
        <p:spPr/>
        <p:txBody>
          <a:bodyPr/>
          <a:lstStyle/>
          <a:p>
            <a:r>
              <a:rPr lang="en-GB" dirty="0">
                <a:latin typeface="Times New Roman" panose="02020603050405020304" pitchFamily="18" charset="0"/>
              </a:rPr>
              <a:t>Software technology that encapsulates computer programs from the underlying operating system</a:t>
            </a:r>
          </a:p>
          <a:p>
            <a:r>
              <a:rPr lang="en-GB" dirty="0">
                <a:latin typeface="Times New Roman" panose="02020603050405020304" pitchFamily="18" charset="0"/>
              </a:rPr>
              <a:t>A fully virtualized application is not installed in the traditional sense although it is still executed as if it were. </a:t>
            </a:r>
          </a:p>
          <a:p>
            <a:r>
              <a:rPr lang="en-GB" dirty="0">
                <a:latin typeface="Times New Roman" panose="02020603050405020304" pitchFamily="18" charset="0"/>
              </a:rPr>
              <a:t>The application behaves at runtime like it is directly interfacing with the original operating system and all the resources managed by it, but can be isolated or sandboxed to varying degrees.</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47</a:t>
            </a:fld>
            <a:endParaRPr lang="en-US" altLang="fr-FR"/>
          </a:p>
        </p:txBody>
      </p:sp>
    </p:spTree>
    <p:extLst>
      <p:ext uri="{BB962C8B-B14F-4D97-AF65-F5344CB8AC3E}">
        <p14:creationId xmlns:p14="http://schemas.microsoft.com/office/powerpoint/2010/main" val="1740003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Application virtualisation advantages</a:t>
            </a:r>
          </a:p>
        </p:txBody>
      </p:sp>
      <p:sp>
        <p:nvSpPr>
          <p:cNvPr id="3" name="Espace réservé du contenu 2"/>
          <p:cNvSpPr>
            <a:spLocks noGrp="1"/>
          </p:cNvSpPr>
          <p:nvPr>
            <p:ph idx="1"/>
          </p:nvPr>
        </p:nvSpPr>
        <p:spPr/>
        <p:txBody>
          <a:bodyPr/>
          <a:lstStyle/>
          <a:p>
            <a:r>
              <a:rPr lang="en-GB" dirty="0">
                <a:latin typeface="Times New Roman" panose="02020603050405020304" pitchFamily="18" charset="0"/>
              </a:rPr>
              <a:t>Transparent: the application remains unaware that it accesses a virtual resource instead of a physical one. </a:t>
            </a:r>
          </a:p>
          <a:p>
            <a:r>
              <a:rPr lang="en-GB" dirty="0">
                <a:latin typeface="Times New Roman" panose="02020603050405020304" pitchFamily="18" charset="0"/>
              </a:rPr>
              <a:t>Easy to run the application on a different computer, no hardware dependencies</a:t>
            </a:r>
          </a:p>
          <a:p>
            <a:r>
              <a:rPr lang="en-GB" dirty="0">
                <a:latin typeface="Times New Roman" panose="02020603050405020304" pitchFamily="18" charset="0"/>
              </a:rPr>
              <a:t>Previously incompatible applications can be run side-by-side. </a:t>
            </a:r>
          </a:p>
          <a:p>
            <a:r>
              <a:rPr lang="en-GB" dirty="0">
                <a:latin typeface="Times New Roman" panose="02020603050405020304" pitchFamily="18" charset="0"/>
              </a:rPr>
              <a:t>Simplified sandboxing, testing, deployment…</a:t>
            </a:r>
          </a:p>
          <a:p>
            <a:endParaRPr lang="en-GB" sz="1600"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48</a:t>
            </a:fld>
            <a:endParaRPr lang="en-US" altLang="fr-FR"/>
          </a:p>
        </p:txBody>
      </p:sp>
    </p:spTree>
    <p:extLst>
      <p:ext uri="{BB962C8B-B14F-4D97-AF65-F5344CB8AC3E}">
        <p14:creationId xmlns:p14="http://schemas.microsoft.com/office/powerpoint/2010/main" val="2488058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APP-V – Deploy on request</a:t>
            </a:r>
          </a:p>
        </p:txBody>
      </p:sp>
      <p:sp>
        <p:nvSpPr>
          <p:cNvPr id="3" name="Espace réservé du contenu 2"/>
          <p:cNvSpPr>
            <a:spLocks noGrp="1"/>
          </p:cNvSpPr>
          <p:nvPr>
            <p:ph idx="1"/>
          </p:nvPr>
        </p:nvSpPr>
        <p:spPr/>
        <p:txBody>
          <a:bodyPr/>
          <a:lstStyle/>
          <a:p>
            <a:r>
              <a:rPr lang="en-GB" dirty="0">
                <a:latin typeface="Times New Roman" panose="02020603050405020304" pitchFamily="18" charset="0"/>
              </a:rPr>
              <a:t>App-V client needs to be installed on the client</a:t>
            </a:r>
          </a:p>
          <a:p>
            <a:r>
              <a:rPr lang="en-GB" dirty="0">
                <a:latin typeface="Times New Roman" panose="02020603050405020304" pitchFamily="18" charset="0"/>
              </a:rPr>
              <a:t>Application deployed on request – only when used</a:t>
            </a:r>
          </a:p>
          <a:p>
            <a:pPr marL="742950" lvl="2" indent="-342900">
              <a:buSzPct val="75000"/>
            </a:pPr>
            <a:r>
              <a:rPr lang="en-GB" sz="2400" dirty="0">
                <a:latin typeface="Times New Roman" panose="02020603050405020304" pitchFamily="18" charset="0"/>
              </a:rPr>
              <a:t>"streamed" in real-time to any client cache from a virtual application server </a:t>
            </a:r>
            <a:r>
              <a:rPr lang="en-GB" sz="2400" dirty="0">
                <a:latin typeface="Times New Roman" panose="02020603050405020304" pitchFamily="18" charset="0"/>
                <a:sym typeface="Wingdings" panose="05000000000000000000" pitchFamily="2" charset="2"/>
              </a:rPr>
              <a:t> </a:t>
            </a:r>
            <a:r>
              <a:rPr lang="en-GB" sz="2400" dirty="0">
                <a:latin typeface="Times New Roman" panose="02020603050405020304" pitchFamily="18" charset="0"/>
              </a:rPr>
              <a:t>removes the need for traditional local installation… (push)</a:t>
            </a:r>
          </a:p>
          <a:p>
            <a:pPr marL="742950" lvl="2" indent="-342900">
              <a:buSzPct val="75000"/>
            </a:pPr>
            <a:r>
              <a:rPr lang="en-GB" sz="2400" dirty="0">
                <a:latin typeface="Times New Roman" panose="02020603050405020304" pitchFamily="18" charset="0"/>
              </a:rPr>
              <a:t>… or pre-installed in a local cache (pull).</a:t>
            </a:r>
          </a:p>
          <a:p>
            <a:pPr lvl="1"/>
            <a:endParaRPr lang="en-GB"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endParaRPr lang="en-GB"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49</a:t>
            </a:fld>
            <a:endParaRPr lang="en-US" altLang="fr-FR"/>
          </a:p>
        </p:txBody>
      </p:sp>
    </p:spTree>
    <p:extLst>
      <p:ext uri="{BB962C8B-B14F-4D97-AF65-F5344CB8AC3E}">
        <p14:creationId xmlns:p14="http://schemas.microsoft.com/office/powerpoint/2010/main" val="293516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Virtualisation – what?</a:t>
            </a:r>
          </a:p>
        </p:txBody>
      </p:sp>
      <p:sp>
        <p:nvSpPr>
          <p:cNvPr id="3" name="Espace réservé du contenu 2"/>
          <p:cNvSpPr>
            <a:spLocks noGrp="1"/>
          </p:cNvSpPr>
          <p:nvPr>
            <p:ph idx="1"/>
          </p:nvPr>
        </p:nvSpPr>
        <p:spPr/>
        <p:txBody>
          <a:bodyPr/>
          <a:lstStyle/>
          <a:p>
            <a:r>
              <a:rPr lang="en-GB" dirty="0"/>
              <a:t>Server virtualisation</a:t>
            </a:r>
          </a:p>
          <a:p>
            <a:r>
              <a:rPr lang="en-GB" dirty="0"/>
              <a:t>Workstation virtualisation</a:t>
            </a:r>
          </a:p>
          <a:p>
            <a:r>
              <a:rPr lang="en-GB" dirty="0"/>
              <a:t>Network virtualisation</a:t>
            </a:r>
          </a:p>
          <a:p>
            <a:r>
              <a:rPr lang="en-GB" dirty="0"/>
              <a:t>Storage virtualisation</a:t>
            </a:r>
          </a:p>
          <a:p>
            <a:r>
              <a:rPr lang="en-GB" dirty="0"/>
              <a:t>Application virtualisation</a:t>
            </a:r>
          </a:p>
          <a:p>
            <a:pPr marL="0" indent="0">
              <a:buNone/>
            </a:pPr>
            <a:endParaRPr lang="en-GB"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a:t>
            </a:fld>
            <a:endParaRPr lang="en-US" altLang="fr-FR"/>
          </a:p>
        </p:txBody>
      </p:sp>
      <p:pic>
        <p:nvPicPr>
          <p:cNvPr id="6146" name="Picture 2" descr="https://mikelloydtech.files.wordpress.com/2011/10/v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66750"/>
            <a:ext cx="36957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73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500"/>
                            </p:stCondLst>
                            <p:childTnLst>
                              <p:par>
                                <p:cTn id="13" presetID="22" presetClass="entr" presetSubtype="1"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3500"/>
                            </p:stCondLst>
                            <p:childTnLst>
                              <p:par>
                                <p:cTn id="21" presetID="22" presetClass="entr" presetSubtype="1"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Server Based Computing (SBC)</a:t>
            </a:r>
            <a:br>
              <a:rPr lang="en-GB" dirty="0"/>
            </a:br>
            <a:r>
              <a:rPr lang="en-GB" dirty="0"/>
              <a:t>Application virtualisation on servers</a:t>
            </a:r>
          </a:p>
        </p:txBody>
      </p:sp>
      <p:sp>
        <p:nvSpPr>
          <p:cNvPr id="3" name="Espace réservé du contenu 2"/>
          <p:cNvSpPr>
            <a:spLocks noGrp="1"/>
          </p:cNvSpPr>
          <p:nvPr>
            <p:ph idx="1"/>
          </p:nvPr>
        </p:nvSpPr>
        <p:spPr>
          <a:xfrm>
            <a:off x="685800" y="1844824"/>
            <a:ext cx="7772400" cy="4114800"/>
          </a:xfrm>
        </p:spPr>
        <p:txBody>
          <a:bodyPr/>
          <a:lstStyle/>
          <a:p>
            <a:r>
              <a:rPr lang="en-GB" dirty="0">
                <a:latin typeface="Times New Roman" panose="02020603050405020304" pitchFamily="18" charset="0"/>
              </a:rPr>
              <a:t>Make applications available to end users without installing the applications directly on end user computers</a:t>
            </a:r>
          </a:p>
          <a:p>
            <a:pPr lvl="1"/>
            <a:r>
              <a:rPr lang="en-GB" dirty="0">
                <a:latin typeface="Times New Roman" panose="02020603050405020304" pitchFamily="18" charset="0"/>
              </a:rPr>
              <a:t>applications are implemented, controlled, supported and executed on a server instead of a client</a:t>
            </a:r>
          </a:p>
          <a:p>
            <a:r>
              <a:rPr lang="en-GB" dirty="0">
                <a:latin typeface="Times New Roman" panose="02020603050405020304" pitchFamily="18" charset="0"/>
              </a:rPr>
              <a:t>Same application can be run multiple times for different users</a:t>
            </a:r>
          </a:p>
          <a:p>
            <a:r>
              <a:rPr lang="en-GB" dirty="0">
                <a:latin typeface="Times New Roman" panose="02020603050405020304" pitchFamily="18" charset="0"/>
              </a:rPr>
              <a:t>Effort required in packaging end-user applications for the Windows Server OS that hosts most SBC solutions </a:t>
            </a:r>
          </a:p>
          <a:p>
            <a:endParaRPr lang="en-GB" dirty="0">
              <a:latin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50</a:t>
            </a:fld>
            <a:endParaRPr lang="en-US" altLang="fr-FR"/>
          </a:p>
        </p:txBody>
      </p:sp>
    </p:spTree>
    <p:extLst>
      <p:ext uri="{BB962C8B-B14F-4D97-AF65-F5344CB8AC3E}">
        <p14:creationId xmlns:p14="http://schemas.microsoft.com/office/powerpoint/2010/main" val="2698927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Application virtualisation</a:t>
            </a: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51</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pic>
        <p:nvPicPr>
          <p:cNvPr id="2052" name="Picture 4" descr="http://www.ittoday.info/Articles/Server_Virtualization_Technologies/Virtual0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3808" y="3735627"/>
            <a:ext cx="6075309" cy="282519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p:cNvSpPr txBox="1">
            <a:spLocks/>
          </p:cNvSpPr>
          <p:nvPr/>
        </p:nvSpPr>
        <p:spPr bwMode="auto">
          <a:xfrm>
            <a:off x="685800" y="1873085"/>
            <a:ext cx="7772400" cy="223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4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kumimoji="1"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rPr>
              <a:t>Examples for the Windows platform:</a:t>
            </a:r>
          </a:p>
          <a:p>
            <a:pPr lvl="1">
              <a:buSzTx/>
              <a:buFontTx/>
            </a:pPr>
            <a:r>
              <a:rPr lang="en-US" dirty="0">
                <a:latin typeface="Times New Roman" panose="02020603050405020304" pitchFamily="18" charset="0"/>
              </a:rPr>
              <a:t>Citrix XenApp</a:t>
            </a:r>
          </a:p>
          <a:p>
            <a:pPr lvl="1">
              <a:buSzTx/>
              <a:buFontTx/>
            </a:pPr>
            <a:r>
              <a:rPr lang="en-US" dirty="0">
                <a:latin typeface="Times New Roman" panose="02020603050405020304" pitchFamily="18" charset="0"/>
              </a:rPr>
              <a:t>Microsoft APP-V, Remote Desktop Services</a:t>
            </a:r>
          </a:p>
          <a:p>
            <a:pPr lvl="1">
              <a:buSzTx/>
              <a:buFontTx/>
            </a:pPr>
            <a:r>
              <a:rPr lang="en-US" dirty="0">
                <a:latin typeface="Times New Roman" panose="02020603050405020304" pitchFamily="18" charset="0"/>
              </a:rPr>
              <a:t>VMware </a:t>
            </a:r>
            <a:r>
              <a:rPr lang="en-US" dirty="0" err="1">
                <a:latin typeface="Times New Roman" panose="02020603050405020304" pitchFamily="18" charset="0"/>
              </a:rPr>
              <a:t>ThinApp</a:t>
            </a:r>
            <a:endParaRPr lang="en-US" dirty="0">
              <a:latin typeface="Times New Roman" panose="02020603050405020304" pitchFamily="18" charset="0"/>
            </a:endParaRPr>
          </a:p>
        </p:txBody>
      </p:sp>
    </p:spTree>
    <p:extLst>
      <p:ext uri="{BB962C8B-B14F-4D97-AF65-F5344CB8AC3E}">
        <p14:creationId xmlns:p14="http://schemas.microsoft.com/office/powerpoint/2010/main" val="713851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Accessing virtualised applications</a:t>
            </a:r>
          </a:p>
        </p:txBody>
      </p:sp>
      <p:sp>
        <p:nvSpPr>
          <p:cNvPr id="3" name="Espace réservé du contenu 2"/>
          <p:cNvSpPr>
            <a:spLocks noGrp="1"/>
          </p:cNvSpPr>
          <p:nvPr>
            <p:ph idx="1"/>
          </p:nvPr>
        </p:nvSpPr>
        <p:spPr/>
        <p:txBody>
          <a:bodyPr/>
          <a:lstStyle/>
          <a:p>
            <a:r>
              <a:rPr lang="en-GB" sz="2400" dirty="0">
                <a:latin typeface="Times New Roman" panose="02020603050405020304" pitchFamily="18" charset="0"/>
              </a:rPr>
              <a:t>Users remotely attach to the server via a remote display protocol</a:t>
            </a:r>
          </a:p>
          <a:p>
            <a:pPr lvl="1"/>
            <a:r>
              <a:rPr lang="en-GB" sz="2000" dirty="0">
                <a:latin typeface="Times New Roman" panose="02020603050405020304" pitchFamily="18" charset="0"/>
              </a:rPr>
              <a:t>Independent Computing Architecture (ICA) from Citrix</a:t>
            </a:r>
          </a:p>
          <a:p>
            <a:pPr lvl="1"/>
            <a:r>
              <a:rPr lang="en-GB" sz="2000" dirty="0">
                <a:latin typeface="Times New Roman" panose="02020603050405020304" pitchFamily="18" charset="0"/>
              </a:rPr>
              <a:t>Remote Desktop Protocol (RDP) from Microsoft</a:t>
            </a:r>
          </a:p>
          <a:p>
            <a:pPr lvl="1"/>
            <a:r>
              <a:rPr lang="en-GB" sz="2000" dirty="0">
                <a:latin typeface="Times New Roman" panose="02020603050405020304" pitchFamily="18" charset="0"/>
              </a:rPr>
              <a:t>PC-over-IP (PCoIP) from VMware</a:t>
            </a:r>
          </a:p>
          <a:p>
            <a:r>
              <a:rPr lang="en-GB" sz="2400" dirty="0">
                <a:latin typeface="Times New Roman" panose="02020603050405020304" pitchFamily="18" charset="0"/>
              </a:rPr>
              <a:t>Runs on a PC, thin client or other client device, including many tablets and other mobile devices.</a:t>
            </a:r>
          </a:p>
          <a:p>
            <a:r>
              <a:rPr lang="en-GB" sz="2400" dirty="0">
                <a:latin typeface="Times New Roman" panose="02020603050405020304" pitchFamily="18" charset="0"/>
              </a:rPr>
              <a:t>All the program logic, data and user interfaces reside on the server. The only activity local to the user includes the on-screen presentation, keyboard strokes and mouse movements.</a:t>
            </a:r>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52</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2453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Application virtualisation use cases</a:t>
            </a:r>
          </a:p>
        </p:txBody>
      </p:sp>
      <p:sp>
        <p:nvSpPr>
          <p:cNvPr id="3" name="Espace réservé du contenu 2"/>
          <p:cNvSpPr>
            <a:spLocks noGrp="1"/>
          </p:cNvSpPr>
          <p:nvPr>
            <p:ph idx="1"/>
          </p:nvPr>
        </p:nvSpPr>
        <p:spPr/>
        <p:txBody>
          <a:bodyPr/>
          <a:lstStyle/>
          <a:p>
            <a:r>
              <a:rPr lang="en-GB" dirty="0"/>
              <a:t>Easier management: deployment, patching …</a:t>
            </a:r>
          </a:p>
          <a:p>
            <a:r>
              <a:rPr lang="en-GB" dirty="0"/>
              <a:t>Support of multiple clients: desktop/laptop, Windows or OS X, tablets, smartphones…</a:t>
            </a:r>
          </a:p>
          <a:p>
            <a:r>
              <a:rPr lang="en-GB" dirty="0"/>
              <a:t>Support of uncontrolled devices (private PC, external consultants…)</a:t>
            </a:r>
          </a:p>
          <a:p>
            <a:r>
              <a:rPr lang="en-GB" dirty="0"/>
              <a:t>Support of heavy (CPU, network traffic)or latency sensitive applications (branches, regional call centre)</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53</a:t>
            </a:fld>
            <a:endParaRPr lang="en-US" altLang="fr-FR"/>
          </a:p>
        </p:txBody>
      </p:sp>
    </p:spTree>
    <p:extLst>
      <p:ext uri="{BB962C8B-B14F-4D97-AF65-F5344CB8AC3E}">
        <p14:creationId xmlns:p14="http://schemas.microsoft.com/office/powerpoint/2010/main" val="394527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SBC typical architecture – Citrix case</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851" y="1844824"/>
            <a:ext cx="6093028" cy="4327376"/>
          </a:xfrm>
        </p:spPr>
      </p:pic>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54</a:t>
            </a:fld>
            <a:endParaRPr lang="en-US" altLang="fr-FR"/>
          </a:p>
        </p:txBody>
      </p:sp>
    </p:spTree>
    <p:extLst>
      <p:ext uri="{BB962C8B-B14F-4D97-AF65-F5344CB8AC3E}">
        <p14:creationId xmlns:p14="http://schemas.microsoft.com/office/powerpoint/2010/main" val="556994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Presentation virtualisation</a:t>
            </a:r>
          </a:p>
        </p:txBody>
      </p:sp>
      <p:sp>
        <p:nvSpPr>
          <p:cNvPr id="3" name="Espace réservé du contenu 2"/>
          <p:cNvSpPr>
            <a:spLocks noGrp="1"/>
          </p:cNvSpPr>
          <p:nvPr>
            <p:ph idx="1"/>
          </p:nvPr>
        </p:nvSpPr>
        <p:spPr/>
        <p:txBody>
          <a:bodyPr/>
          <a:lstStyle/>
          <a:p>
            <a:pPr marL="0" indent="0">
              <a:buNone/>
            </a:pPr>
            <a:r>
              <a:rPr lang="en-GB" sz="6000" dirty="0"/>
              <a:t>Workstation virtualisation</a:t>
            </a:r>
          </a:p>
          <a:p>
            <a:pPr marL="0" indent="0">
              <a:buNone/>
            </a:pPr>
            <a:endParaRPr lang="en-GB" sz="6000"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55</a:t>
            </a:fld>
            <a:endParaRPr lang="en-US" altLang="fr-FR"/>
          </a:p>
        </p:txBody>
      </p:sp>
      <p:pic>
        <p:nvPicPr>
          <p:cNvPr id="6" name="Picture 2" descr="https://mikelloydtech.files.wordpress.com/2011/10/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666750"/>
            <a:ext cx="36957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71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Workstation (or desktop) virtualisation</a:t>
            </a:r>
          </a:p>
        </p:txBody>
      </p:sp>
      <p:sp>
        <p:nvSpPr>
          <p:cNvPr id="3" name="Espace réservé du contenu 2"/>
          <p:cNvSpPr>
            <a:spLocks noGrp="1"/>
          </p:cNvSpPr>
          <p:nvPr>
            <p:ph idx="1"/>
          </p:nvPr>
        </p:nvSpPr>
        <p:spPr/>
        <p:txBody>
          <a:bodyPr/>
          <a:lstStyle/>
          <a:p>
            <a:r>
              <a:rPr lang="en-GB" dirty="0"/>
              <a:t>Ultimate stage of application virtualisation: virtualise the entire workstation: </a:t>
            </a:r>
            <a:r>
              <a:rPr lang="en-US" dirty="0"/>
              <a:t>separate the desktop environment and associated application software from the physical client device that is used to access it.</a:t>
            </a:r>
            <a:endParaRPr lang="en-GB" dirty="0"/>
          </a:p>
          <a:p>
            <a:endParaRPr lang="en-GB" dirty="0"/>
          </a:p>
          <a:p>
            <a:r>
              <a:rPr lang="en-GB" dirty="0"/>
              <a:t>HVD	Hosted Virtual Desktop</a:t>
            </a:r>
          </a:p>
          <a:p>
            <a:r>
              <a:rPr lang="en-GB" dirty="0"/>
              <a:t>VDI	Virtual Desktop Infrastructure</a:t>
            </a:r>
          </a:p>
          <a:p>
            <a:r>
              <a:rPr lang="en-GB" dirty="0"/>
              <a:t>BYOD	Bring Your Own Device</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56</a:t>
            </a:fld>
            <a:endParaRPr lang="en-US" altLang="fr-FR"/>
          </a:p>
        </p:txBody>
      </p:sp>
    </p:spTree>
    <p:extLst>
      <p:ext uri="{BB962C8B-B14F-4D97-AF65-F5344CB8AC3E}">
        <p14:creationId xmlns:p14="http://schemas.microsoft.com/office/powerpoint/2010/main" val="3871571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HVD architecture</a:t>
            </a: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57</a:t>
            </a:fld>
            <a:endParaRPr lang="en-US" altLang="fr-FR"/>
          </a:p>
        </p:txBody>
      </p:sp>
      <p:pic>
        <p:nvPicPr>
          <p:cNvPr id="7170" name="Picture 2" descr="https://techbuddha.files.wordpress.com/2009/06/pc-client-virtualization.png?w=1000&amp;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0676" y="1726176"/>
            <a:ext cx="6801684" cy="418983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2987824" y="5930956"/>
            <a:ext cx="2520280" cy="307777"/>
          </a:xfrm>
          <a:prstGeom prst="rect">
            <a:avLst/>
          </a:prstGeom>
          <a:noFill/>
        </p:spPr>
        <p:txBody>
          <a:bodyPr wrap="square" rtlCol="0">
            <a:spAutoFit/>
          </a:bodyPr>
          <a:lstStyle/>
          <a:p>
            <a:r>
              <a:rPr lang="fr-BE" sz="1400" dirty="0">
                <a:effectLst/>
              </a:rPr>
              <a:t>Source: </a:t>
            </a:r>
            <a:r>
              <a:rPr lang="fr-BE" sz="1400" dirty="0" err="1">
                <a:effectLst/>
              </a:rPr>
              <a:t>Amrit</a:t>
            </a:r>
            <a:r>
              <a:rPr lang="fr-BE" sz="1400" dirty="0">
                <a:effectLst/>
              </a:rPr>
              <a:t> Williams Blog</a:t>
            </a:r>
            <a:endParaRPr lang="fr-BE" sz="1400" dirty="0"/>
          </a:p>
        </p:txBody>
      </p:sp>
    </p:spTree>
    <p:extLst>
      <p:ext uri="{BB962C8B-B14F-4D97-AF65-F5344CB8AC3E}">
        <p14:creationId xmlns:p14="http://schemas.microsoft.com/office/powerpoint/2010/main" val="3590571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331" y="1461996"/>
            <a:ext cx="543897" cy="54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bwMode="auto">
          <a:xfrm>
            <a:off x="1678649" y="1883053"/>
            <a:ext cx="3163535" cy="1584000"/>
          </a:xfrm>
          <a:prstGeom prst="rect">
            <a:avLst/>
          </a:prstGeom>
          <a:solidFill>
            <a:schemeClr val="bg1">
              <a:lumMod val="95000"/>
            </a:schemeClr>
          </a:solidFill>
          <a:ln>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22" name="Rectangle 121"/>
          <p:cNvSpPr/>
          <p:nvPr/>
        </p:nvSpPr>
        <p:spPr bwMode="auto">
          <a:xfrm>
            <a:off x="1688018" y="4133890"/>
            <a:ext cx="3163535" cy="1404000"/>
          </a:xfrm>
          <a:prstGeom prst="rect">
            <a:avLst/>
          </a:prstGeom>
          <a:solidFill>
            <a:schemeClr val="bg1">
              <a:lumMod val="95000"/>
            </a:schemeClr>
          </a:solidFill>
          <a:ln>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23" name="Rectangle 122"/>
          <p:cNvSpPr/>
          <p:nvPr/>
        </p:nvSpPr>
        <p:spPr bwMode="auto">
          <a:xfrm>
            <a:off x="5622165" y="1883053"/>
            <a:ext cx="3163535" cy="1584000"/>
          </a:xfrm>
          <a:prstGeom prst="rect">
            <a:avLst/>
          </a:prstGeom>
          <a:solidFill>
            <a:schemeClr val="bg1">
              <a:lumMod val="95000"/>
            </a:schemeClr>
          </a:solidFill>
          <a:ln>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24" name="Rectangle 123"/>
          <p:cNvSpPr/>
          <p:nvPr/>
        </p:nvSpPr>
        <p:spPr bwMode="auto">
          <a:xfrm>
            <a:off x="5622164" y="4154455"/>
            <a:ext cx="3163535" cy="1404000"/>
          </a:xfrm>
          <a:prstGeom prst="rect">
            <a:avLst/>
          </a:prstGeom>
          <a:solidFill>
            <a:srgbClr val="7AB51D">
              <a:alpha val="20000"/>
            </a:srgbClr>
          </a:solidFill>
          <a:ln>
            <a:solidFill>
              <a:srgbClr val="B60D1C"/>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8" name="Espace réservé de la date 2"/>
          <p:cNvSpPr>
            <a:spLocks noGrp="1"/>
          </p:cNvSpPr>
          <p:nvPr>
            <p:ph type="dt" sz="quarter" idx="10"/>
          </p:nvPr>
        </p:nvSpPr>
        <p:spPr>
          <a:xfrm>
            <a:off x="7372351" y="6203950"/>
            <a:ext cx="1044095" cy="292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a:solidFill>
                  <a:schemeClr val="tx1"/>
                </a:solidFill>
                <a:latin typeface="BNPP Sans" pitchFamily="50" charset="0"/>
              </a:defRPr>
            </a:lvl1pPr>
            <a:lvl2pPr marL="742950" indent="-285750" eaLnBrk="0" hangingPunct="0">
              <a:defRPr>
                <a:solidFill>
                  <a:schemeClr val="tx1"/>
                </a:solidFill>
                <a:latin typeface="BNPP Sans" pitchFamily="50" charset="0"/>
              </a:defRPr>
            </a:lvl2pPr>
            <a:lvl3pPr marL="1143000" indent="-228600" eaLnBrk="0" hangingPunct="0">
              <a:defRPr>
                <a:solidFill>
                  <a:schemeClr val="tx1"/>
                </a:solidFill>
                <a:latin typeface="BNPP Sans" pitchFamily="50" charset="0"/>
              </a:defRPr>
            </a:lvl3pPr>
            <a:lvl4pPr marL="1600200" indent="-228600" eaLnBrk="0" hangingPunct="0">
              <a:defRPr>
                <a:solidFill>
                  <a:schemeClr val="tx1"/>
                </a:solidFill>
                <a:latin typeface="BNPP Sans" pitchFamily="50" charset="0"/>
              </a:defRPr>
            </a:lvl4pPr>
            <a:lvl5pPr marL="2057400" indent="-228600" eaLnBrk="0" hangingPunct="0">
              <a:defRPr>
                <a:solidFill>
                  <a:schemeClr val="tx1"/>
                </a:solidFill>
                <a:latin typeface="BNPP Sans" pitchFamily="50" charset="0"/>
              </a:defRPr>
            </a:lvl5pPr>
            <a:lvl6pPr marL="2514600" indent="-228600" algn="r" eaLnBrk="0" fontAlgn="base" hangingPunct="0">
              <a:spcBef>
                <a:spcPct val="0"/>
              </a:spcBef>
              <a:spcAft>
                <a:spcPct val="0"/>
              </a:spcAft>
              <a:defRPr>
                <a:solidFill>
                  <a:schemeClr val="tx1"/>
                </a:solidFill>
                <a:latin typeface="BNPP Sans" pitchFamily="50" charset="0"/>
              </a:defRPr>
            </a:lvl6pPr>
            <a:lvl7pPr marL="2971800" indent="-228600" algn="r" eaLnBrk="0" fontAlgn="base" hangingPunct="0">
              <a:spcBef>
                <a:spcPct val="0"/>
              </a:spcBef>
              <a:spcAft>
                <a:spcPct val="0"/>
              </a:spcAft>
              <a:defRPr>
                <a:solidFill>
                  <a:schemeClr val="tx1"/>
                </a:solidFill>
                <a:latin typeface="BNPP Sans" pitchFamily="50" charset="0"/>
              </a:defRPr>
            </a:lvl7pPr>
            <a:lvl8pPr marL="3429000" indent="-228600" algn="r" eaLnBrk="0" fontAlgn="base" hangingPunct="0">
              <a:spcBef>
                <a:spcPct val="0"/>
              </a:spcBef>
              <a:spcAft>
                <a:spcPct val="0"/>
              </a:spcAft>
              <a:defRPr>
                <a:solidFill>
                  <a:schemeClr val="tx1"/>
                </a:solidFill>
                <a:latin typeface="BNPP Sans" pitchFamily="50" charset="0"/>
              </a:defRPr>
            </a:lvl8pPr>
            <a:lvl9pPr marL="3886200" indent="-228600" algn="r" eaLnBrk="0" fontAlgn="base" hangingPunct="0">
              <a:spcBef>
                <a:spcPct val="0"/>
              </a:spcBef>
              <a:spcAft>
                <a:spcPct val="0"/>
              </a:spcAft>
              <a:defRPr>
                <a:solidFill>
                  <a:schemeClr val="tx1"/>
                </a:solidFill>
                <a:latin typeface="BNPP Sans"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4B86D221-A0F9-4519-908C-DF914BE3B7F3}" type="datetime1">
              <a:rPr kumimoji="0" lang="fr-FR" sz="900" b="0" i="0" u="none" strike="noStrike" kern="1200" cap="none" spc="0" normalizeH="0" baseline="0" noProof="0" smtClean="0">
                <a:ln>
                  <a:noFill/>
                </a:ln>
                <a:solidFill>
                  <a:srgbClr val="777777"/>
                </a:solidFill>
                <a:effectLst/>
                <a:uLnTx/>
                <a:uFillTx/>
                <a:latin typeface="Arial Narrow" panose="020B0606020202030204" pitchFamily="34"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19/12/2016</a:t>
            </a:fld>
            <a:endParaRPr kumimoji="0" lang="fr-FR" sz="900" b="0" i="0" u="none" strike="noStrike" kern="1200" cap="none" spc="0" normalizeH="0" baseline="0" noProof="1">
              <a:ln>
                <a:noFill/>
              </a:ln>
              <a:solidFill>
                <a:srgbClr val="777777"/>
              </a:solidFill>
              <a:effectLst/>
              <a:uLnTx/>
              <a:uFillTx/>
              <a:latin typeface="Arial Narrow" pitchFamily="34" charset="0"/>
              <a:ea typeface="+mn-ea"/>
              <a:cs typeface="+mn-cs"/>
            </a:endParaRPr>
          </a:p>
        </p:txBody>
      </p:sp>
      <p:sp>
        <p:nvSpPr>
          <p:cNvPr id="49" name="Espace réservé du pied de page 3"/>
          <p:cNvSpPr>
            <a:spLocks noGrp="1"/>
          </p:cNvSpPr>
          <p:nvPr>
            <p:ph type="ftr" sz="quarter" idx="11"/>
          </p:nvPr>
        </p:nvSpPr>
        <p:spPr>
          <a:xfrm>
            <a:off x="4838700" y="6203950"/>
            <a:ext cx="2443648" cy="292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900" b="1" cap="small" baseline="0">
                <a:solidFill>
                  <a:srgbClr val="7AB51D"/>
                </a:solidFill>
                <a:latin typeface="BNPP Sans" pitchFamily="50" charset="0"/>
              </a:defRPr>
            </a:lvl1pPr>
            <a:lvl2pPr marL="742950" indent="-285750" eaLnBrk="0" hangingPunct="0">
              <a:defRPr>
                <a:solidFill>
                  <a:schemeClr val="tx1"/>
                </a:solidFill>
                <a:latin typeface="BNPP Sans" pitchFamily="50" charset="0"/>
              </a:defRPr>
            </a:lvl2pPr>
            <a:lvl3pPr marL="1143000" indent="-228600" eaLnBrk="0" hangingPunct="0">
              <a:defRPr>
                <a:solidFill>
                  <a:schemeClr val="tx1"/>
                </a:solidFill>
                <a:latin typeface="BNPP Sans" pitchFamily="50" charset="0"/>
              </a:defRPr>
            </a:lvl3pPr>
            <a:lvl4pPr marL="1600200" indent="-228600" eaLnBrk="0" hangingPunct="0">
              <a:defRPr>
                <a:solidFill>
                  <a:schemeClr val="tx1"/>
                </a:solidFill>
                <a:latin typeface="BNPP Sans" pitchFamily="50" charset="0"/>
              </a:defRPr>
            </a:lvl4pPr>
            <a:lvl5pPr marL="2057400" indent="-228600" eaLnBrk="0" hangingPunct="0">
              <a:defRPr>
                <a:solidFill>
                  <a:schemeClr val="tx1"/>
                </a:solidFill>
                <a:latin typeface="BNPP Sans" pitchFamily="50" charset="0"/>
              </a:defRPr>
            </a:lvl5pPr>
            <a:lvl6pPr marL="2514600" indent="-228600" algn="r" eaLnBrk="0" fontAlgn="base" hangingPunct="0">
              <a:spcBef>
                <a:spcPct val="0"/>
              </a:spcBef>
              <a:spcAft>
                <a:spcPct val="0"/>
              </a:spcAft>
              <a:defRPr>
                <a:solidFill>
                  <a:schemeClr val="tx1"/>
                </a:solidFill>
                <a:latin typeface="BNPP Sans" pitchFamily="50" charset="0"/>
              </a:defRPr>
            </a:lvl6pPr>
            <a:lvl7pPr marL="2971800" indent="-228600" algn="r" eaLnBrk="0" fontAlgn="base" hangingPunct="0">
              <a:spcBef>
                <a:spcPct val="0"/>
              </a:spcBef>
              <a:spcAft>
                <a:spcPct val="0"/>
              </a:spcAft>
              <a:defRPr>
                <a:solidFill>
                  <a:schemeClr val="tx1"/>
                </a:solidFill>
                <a:latin typeface="BNPP Sans" pitchFamily="50" charset="0"/>
              </a:defRPr>
            </a:lvl7pPr>
            <a:lvl8pPr marL="3429000" indent="-228600" algn="r" eaLnBrk="0" fontAlgn="base" hangingPunct="0">
              <a:spcBef>
                <a:spcPct val="0"/>
              </a:spcBef>
              <a:spcAft>
                <a:spcPct val="0"/>
              </a:spcAft>
              <a:defRPr>
                <a:solidFill>
                  <a:schemeClr val="tx1"/>
                </a:solidFill>
                <a:latin typeface="BNPP Sans" pitchFamily="50" charset="0"/>
              </a:defRPr>
            </a:lvl8pPr>
            <a:lvl9pPr marL="3886200" indent="-228600" algn="r" eaLnBrk="0" fontAlgn="base" hangingPunct="0">
              <a:spcBef>
                <a:spcPct val="0"/>
              </a:spcBef>
              <a:spcAft>
                <a:spcPct val="0"/>
              </a:spcAft>
              <a:defRPr>
                <a:solidFill>
                  <a:schemeClr val="tx1"/>
                </a:solidFill>
                <a:latin typeface="BNPP Sans"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small" spc="0" normalizeH="0" baseline="0" noProof="1">
                <a:ln>
                  <a:noFill/>
                </a:ln>
                <a:solidFill>
                  <a:srgbClr val="7AB51D"/>
                </a:solidFill>
                <a:effectLst/>
                <a:uLnTx/>
                <a:uFillTx/>
                <a:latin typeface="Arial Narrow" panose="020B0606020202030204" pitchFamily="34" charset="0"/>
                <a:ea typeface="+mn-ea"/>
                <a:cs typeface="+mn-cs"/>
              </a:rPr>
              <a:t>SPTE – Service Poste de Travail Etendu</a:t>
            </a:r>
          </a:p>
        </p:txBody>
      </p:sp>
      <p:sp>
        <p:nvSpPr>
          <p:cNvPr id="52" name="Espace réservé du numéro de diapositive 4"/>
          <p:cNvSpPr>
            <a:spLocks noGrp="1"/>
          </p:cNvSpPr>
          <p:nvPr>
            <p:ph type="sldNum" sz="quarter" idx="12"/>
          </p:nvPr>
        </p:nvSpPr>
        <p:spPr>
          <a:xfrm>
            <a:off x="8466140" y="6203951"/>
            <a:ext cx="392113"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BNPP Sans" pitchFamily="50" charset="0"/>
              </a:defRPr>
            </a:lvl1pPr>
            <a:lvl2pPr marL="742950" indent="-285750" eaLnBrk="0" hangingPunct="0">
              <a:defRPr>
                <a:solidFill>
                  <a:schemeClr val="tx1"/>
                </a:solidFill>
                <a:latin typeface="BNPP Sans" pitchFamily="50" charset="0"/>
              </a:defRPr>
            </a:lvl2pPr>
            <a:lvl3pPr marL="1143000" indent="-228600" eaLnBrk="0" hangingPunct="0">
              <a:defRPr>
                <a:solidFill>
                  <a:schemeClr val="tx1"/>
                </a:solidFill>
                <a:latin typeface="BNPP Sans" pitchFamily="50" charset="0"/>
              </a:defRPr>
            </a:lvl3pPr>
            <a:lvl4pPr marL="1600200" indent="-228600" eaLnBrk="0" hangingPunct="0">
              <a:defRPr>
                <a:solidFill>
                  <a:schemeClr val="tx1"/>
                </a:solidFill>
                <a:latin typeface="BNPP Sans" pitchFamily="50" charset="0"/>
              </a:defRPr>
            </a:lvl4pPr>
            <a:lvl5pPr marL="2057400" indent="-228600" eaLnBrk="0" hangingPunct="0">
              <a:defRPr>
                <a:solidFill>
                  <a:schemeClr val="tx1"/>
                </a:solidFill>
                <a:latin typeface="BNPP Sans" pitchFamily="50" charset="0"/>
              </a:defRPr>
            </a:lvl5pPr>
            <a:lvl6pPr marL="2514600" indent="-228600" algn="r" eaLnBrk="0" fontAlgn="base" hangingPunct="0">
              <a:spcBef>
                <a:spcPct val="0"/>
              </a:spcBef>
              <a:spcAft>
                <a:spcPct val="0"/>
              </a:spcAft>
              <a:defRPr>
                <a:solidFill>
                  <a:schemeClr val="tx1"/>
                </a:solidFill>
                <a:latin typeface="BNPP Sans" pitchFamily="50" charset="0"/>
              </a:defRPr>
            </a:lvl6pPr>
            <a:lvl7pPr marL="2971800" indent="-228600" algn="r" eaLnBrk="0" fontAlgn="base" hangingPunct="0">
              <a:spcBef>
                <a:spcPct val="0"/>
              </a:spcBef>
              <a:spcAft>
                <a:spcPct val="0"/>
              </a:spcAft>
              <a:defRPr>
                <a:solidFill>
                  <a:schemeClr val="tx1"/>
                </a:solidFill>
                <a:latin typeface="BNPP Sans" pitchFamily="50" charset="0"/>
              </a:defRPr>
            </a:lvl7pPr>
            <a:lvl8pPr marL="3429000" indent="-228600" algn="r" eaLnBrk="0" fontAlgn="base" hangingPunct="0">
              <a:spcBef>
                <a:spcPct val="0"/>
              </a:spcBef>
              <a:spcAft>
                <a:spcPct val="0"/>
              </a:spcAft>
              <a:defRPr>
                <a:solidFill>
                  <a:schemeClr val="tx1"/>
                </a:solidFill>
                <a:latin typeface="BNPP Sans" pitchFamily="50" charset="0"/>
              </a:defRPr>
            </a:lvl8pPr>
            <a:lvl9pPr marL="3886200" indent="-228600" algn="r" eaLnBrk="0" fontAlgn="base" hangingPunct="0">
              <a:spcBef>
                <a:spcPct val="0"/>
              </a:spcBef>
              <a:spcAft>
                <a:spcPct val="0"/>
              </a:spcAft>
              <a:defRPr>
                <a:solidFill>
                  <a:schemeClr val="tx1"/>
                </a:solidFill>
                <a:latin typeface="BNPP Sans"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AC027C2-8C19-4AEE-86AC-2CC3E5038A3A}" type="slidenum">
              <a:rPr kumimoji="0" sz="900" b="0" i="0" u="none" strike="noStrike" kern="1200" cap="none" spc="0" normalizeH="0" baseline="0" noProof="1" smtClean="0">
                <a:ln>
                  <a:noFill/>
                </a:ln>
                <a:solidFill>
                  <a:srgbClr val="777777"/>
                </a:solidFill>
                <a:effectLst/>
                <a:uLnTx/>
                <a:uFillTx/>
                <a:latin typeface="Arial Narrow" pitchFamily="34"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58</a:t>
            </a:fld>
            <a:endParaRPr kumimoji="0" lang="fr-FR" sz="900" b="0" i="0" u="none" strike="noStrike" kern="1200" cap="none" spc="0" normalizeH="0" baseline="0" noProof="1">
              <a:ln>
                <a:noFill/>
              </a:ln>
              <a:solidFill>
                <a:srgbClr val="777777"/>
              </a:solidFill>
              <a:effectLst/>
              <a:uLnTx/>
              <a:uFillTx/>
              <a:latin typeface="Arial Narrow" pitchFamily="34" charset="0"/>
              <a:ea typeface="+mn-ea"/>
              <a:cs typeface="+mn-cs"/>
            </a:endParaRPr>
          </a:p>
        </p:txBody>
      </p:sp>
      <p:sp>
        <p:nvSpPr>
          <p:cNvPr id="212" name="ZoneTexte 211"/>
          <p:cNvSpPr txBox="1"/>
          <p:nvPr/>
        </p:nvSpPr>
        <p:spPr>
          <a:xfrm>
            <a:off x="1803827" y="1917740"/>
            <a:ext cx="1404000" cy="684000"/>
          </a:xfrm>
          <a:prstGeom prst="rect">
            <a:avLst/>
          </a:prstGeom>
          <a:solidFill>
            <a:schemeClr val="bg1">
              <a:lumMod val="95000"/>
            </a:schemeClr>
          </a:solidFill>
          <a:ln w="28575">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solidFill>
                  <a:schemeClr val="lt1"/>
                </a:solidFill>
                <a:latin typeface="Arial Narrow" panose="020B060602020203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770" t="3121" r="7052" b="6102"/>
          <a:stretch/>
        </p:blipFill>
        <p:spPr bwMode="auto">
          <a:xfrm>
            <a:off x="1845418" y="1955976"/>
            <a:ext cx="545216"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 name="ZoneTexte 217"/>
          <p:cNvSpPr txBox="1"/>
          <p:nvPr/>
        </p:nvSpPr>
        <p:spPr>
          <a:xfrm>
            <a:off x="2390332" y="2037203"/>
            <a:ext cx="851655" cy="461665"/>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Services applicatifs</a:t>
            </a:r>
          </a:p>
        </p:txBody>
      </p:sp>
      <p:sp>
        <p:nvSpPr>
          <p:cNvPr id="219" name="ZoneTexte 218"/>
          <p:cNvSpPr txBox="1"/>
          <p:nvPr/>
        </p:nvSpPr>
        <p:spPr>
          <a:xfrm>
            <a:off x="3293653" y="1917740"/>
            <a:ext cx="1404000" cy="684000"/>
          </a:xfrm>
          <a:prstGeom prst="rect">
            <a:avLst/>
          </a:prstGeom>
          <a:solidFill>
            <a:schemeClr val="bg1">
              <a:lumMod val="95000"/>
            </a:schemeClr>
          </a:solidFill>
          <a:ln w="28575">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06" t="5907" r="4645" b="3385"/>
          <a:stretch/>
        </p:blipFill>
        <p:spPr bwMode="auto">
          <a:xfrm>
            <a:off x="3358470" y="1962153"/>
            <a:ext cx="589332"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 name="ZoneTexte 219"/>
          <p:cNvSpPr txBox="1"/>
          <p:nvPr/>
        </p:nvSpPr>
        <p:spPr>
          <a:xfrm>
            <a:off x="3788122" y="2037203"/>
            <a:ext cx="949285" cy="461665"/>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Services d’infra.</a:t>
            </a:r>
          </a:p>
        </p:txBody>
      </p:sp>
      <p:sp>
        <p:nvSpPr>
          <p:cNvPr id="6" name="Organigramme : Connecteur 5"/>
          <p:cNvSpPr/>
          <p:nvPr/>
        </p:nvSpPr>
        <p:spPr bwMode="auto">
          <a:xfrm>
            <a:off x="3153827" y="3215272"/>
            <a:ext cx="108000" cy="108000"/>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231" name="Organigramme : Connecteur 230"/>
          <p:cNvSpPr/>
          <p:nvPr/>
        </p:nvSpPr>
        <p:spPr bwMode="auto">
          <a:xfrm>
            <a:off x="3153827" y="4093799"/>
            <a:ext cx="108000" cy="108000"/>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cxnSp>
        <p:nvCxnSpPr>
          <p:cNvPr id="8" name="Connecteur en angle 7"/>
          <p:cNvCxnSpPr>
            <a:stCxn id="212" idx="2"/>
            <a:endCxn id="6" idx="0"/>
          </p:cNvCxnSpPr>
          <p:nvPr/>
        </p:nvCxnSpPr>
        <p:spPr bwMode="auto">
          <a:xfrm rot="16200000" flipH="1">
            <a:off x="2550061" y="2557506"/>
            <a:ext cx="613532" cy="702000"/>
          </a:xfrm>
          <a:prstGeom prst="bentConnector3">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2" name="Connecteur en angle 11"/>
          <p:cNvCxnSpPr>
            <a:stCxn id="219" idx="2"/>
            <a:endCxn id="6" idx="0"/>
          </p:cNvCxnSpPr>
          <p:nvPr/>
        </p:nvCxnSpPr>
        <p:spPr bwMode="auto">
          <a:xfrm rot="5400000">
            <a:off x="3294974" y="2514593"/>
            <a:ext cx="613532" cy="787826"/>
          </a:xfrm>
          <a:prstGeom prst="bentConnector3">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4" name="Connecteur droit 13"/>
          <p:cNvCxnSpPr>
            <a:stCxn id="6" idx="4"/>
            <a:endCxn id="231" idx="0"/>
          </p:cNvCxnSpPr>
          <p:nvPr/>
        </p:nvCxnSpPr>
        <p:spPr bwMode="auto">
          <a:xfrm>
            <a:off x="3207827" y="3323274"/>
            <a:ext cx="0" cy="770527"/>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
        <p:nvSpPr>
          <p:cNvPr id="232" name="Nuage 231"/>
          <p:cNvSpPr/>
          <p:nvPr/>
        </p:nvSpPr>
        <p:spPr bwMode="auto">
          <a:xfrm>
            <a:off x="2784117" y="3587523"/>
            <a:ext cx="858584" cy="450546"/>
          </a:xfrm>
          <a:prstGeom prst="cloud">
            <a:avLst/>
          </a:prstGeom>
          <a:solidFill>
            <a:srgbClr val="C00000"/>
          </a:solidFill>
          <a:ln w="9525" cap="flat" cmpd="sng" algn="ctr">
            <a:solidFill>
              <a:srgbClr val="C00000"/>
            </a:solidFill>
            <a:prstDash val="solid"/>
            <a:round/>
            <a:headEnd type="none" w="med" len="med"/>
            <a:tailEnd type="none" w="med" len="med"/>
          </a:ln>
          <a:effec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1">
              <a:ln>
                <a:noFill/>
              </a:ln>
              <a:solidFill>
                <a:srgbClr val="000000"/>
              </a:solidFill>
              <a:effectLst/>
              <a:uLnTx/>
              <a:uFillTx/>
              <a:latin typeface="BNPP Sans" pitchFamily="50" charset="0"/>
              <a:ea typeface="+mn-ea"/>
              <a:cs typeface="+mn-cs"/>
            </a:endParaRPr>
          </a:p>
        </p:txBody>
      </p:sp>
      <p:cxnSp>
        <p:nvCxnSpPr>
          <p:cNvPr id="16" name="Connecteur en angle 15"/>
          <p:cNvCxnSpPr>
            <a:endCxn id="284" idx="0"/>
          </p:cNvCxnSpPr>
          <p:nvPr/>
        </p:nvCxnSpPr>
        <p:spPr bwMode="auto">
          <a:xfrm rot="5400000">
            <a:off x="2650329" y="3822548"/>
            <a:ext cx="260443" cy="854560"/>
          </a:xfrm>
          <a:prstGeom prst="bentConnector3">
            <a:avLst/>
          </a:prstGeom>
          <a:solidFill>
            <a:schemeClr val="accent1"/>
          </a:solidFill>
          <a:ln w="28575" cap="flat" cmpd="sng" algn="ctr">
            <a:solidFill>
              <a:srgbClr val="C00000"/>
            </a:solidFill>
            <a:prstDash val="solid"/>
            <a:round/>
            <a:headEnd type="none" w="med" len="med"/>
            <a:tailEnd type="none" w="med" len="med"/>
          </a:ln>
          <a:effectLst/>
        </p:spPr>
      </p:cxnSp>
      <p:cxnSp>
        <p:nvCxnSpPr>
          <p:cNvPr id="18" name="Connecteur en angle 17"/>
          <p:cNvCxnSpPr>
            <a:endCxn id="296" idx="0"/>
          </p:cNvCxnSpPr>
          <p:nvPr/>
        </p:nvCxnSpPr>
        <p:spPr bwMode="auto">
          <a:xfrm rot="16200000" flipH="1">
            <a:off x="3495253" y="3832184"/>
            <a:ext cx="260443" cy="835288"/>
          </a:xfrm>
          <a:prstGeom prst="bentConnector3">
            <a:avLst/>
          </a:prstGeom>
          <a:solidFill>
            <a:schemeClr val="accent1"/>
          </a:solidFill>
          <a:ln w="28575" cap="flat" cmpd="sng" algn="ctr">
            <a:solidFill>
              <a:srgbClr val="C00000"/>
            </a:solidFill>
            <a:prstDash val="solid"/>
            <a:round/>
            <a:headEnd type="none" w="med" len="med"/>
            <a:tailEnd type="none" w="med" len="med"/>
          </a:ln>
          <a:effectLst/>
        </p:spPr>
      </p:cxnSp>
      <p:sp>
        <p:nvSpPr>
          <p:cNvPr id="240" name="ZoneTexte 239"/>
          <p:cNvSpPr txBox="1"/>
          <p:nvPr/>
        </p:nvSpPr>
        <p:spPr>
          <a:xfrm>
            <a:off x="5746663" y="1917740"/>
            <a:ext cx="1404000" cy="684000"/>
          </a:xfrm>
          <a:prstGeom prst="rect">
            <a:avLst/>
          </a:prstGeom>
          <a:solidFill>
            <a:schemeClr val="bg1">
              <a:lumMod val="95000"/>
            </a:schemeClr>
          </a:solidFill>
          <a:ln w="28575">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latin typeface="Arial Narrow" panose="020B0606020202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4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770" t="3121" r="7052" b="6102"/>
          <a:stretch/>
        </p:blipFill>
        <p:spPr bwMode="auto">
          <a:xfrm>
            <a:off x="5788254" y="1953075"/>
            <a:ext cx="545216"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2" name="ZoneTexte 241"/>
          <p:cNvSpPr txBox="1"/>
          <p:nvPr/>
        </p:nvSpPr>
        <p:spPr>
          <a:xfrm>
            <a:off x="6333168" y="2034301"/>
            <a:ext cx="851655" cy="461665"/>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Services applicatifs</a:t>
            </a:r>
          </a:p>
        </p:txBody>
      </p:sp>
      <p:sp>
        <p:nvSpPr>
          <p:cNvPr id="243" name="ZoneTexte 242"/>
          <p:cNvSpPr txBox="1"/>
          <p:nvPr/>
        </p:nvSpPr>
        <p:spPr>
          <a:xfrm>
            <a:off x="7236489" y="1917740"/>
            <a:ext cx="1404000" cy="684000"/>
          </a:xfrm>
          <a:prstGeom prst="rect">
            <a:avLst/>
          </a:prstGeom>
          <a:solidFill>
            <a:schemeClr val="bg1">
              <a:lumMod val="95000"/>
            </a:schemeClr>
          </a:solidFill>
          <a:ln w="28575">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latin typeface="Arial Narrow" panose="020B0606020202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4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06" t="5907" r="4645" b="3385"/>
          <a:stretch/>
        </p:blipFill>
        <p:spPr bwMode="auto">
          <a:xfrm>
            <a:off x="7301306" y="1959252"/>
            <a:ext cx="589332"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 name="ZoneTexte 244"/>
          <p:cNvSpPr txBox="1"/>
          <p:nvPr/>
        </p:nvSpPr>
        <p:spPr>
          <a:xfrm>
            <a:off x="7730958" y="2034302"/>
            <a:ext cx="949285" cy="461665"/>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Services d’infra</a:t>
            </a:r>
          </a:p>
        </p:txBody>
      </p:sp>
      <p:sp>
        <p:nvSpPr>
          <p:cNvPr id="249" name="Organigramme : Connecteur 248"/>
          <p:cNvSpPr/>
          <p:nvPr/>
        </p:nvSpPr>
        <p:spPr bwMode="auto">
          <a:xfrm>
            <a:off x="7096663" y="3551413"/>
            <a:ext cx="108000" cy="108000"/>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250" name="Organigramme : Connecteur 249"/>
          <p:cNvSpPr/>
          <p:nvPr/>
        </p:nvSpPr>
        <p:spPr bwMode="auto">
          <a:xfrm>
            <a:off x="7096663" y="4193638"/>
            <a:ext cx="108000" cy="108000"/>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cxnSp>
        <p:nvCxnSpPr>
          <p:cNvPr id="254" name="Connecteur droit 253"/>
          <p:cNvCxnSpPr/>
          <p:nvPr/>
        </p:nvCxnSpPr>
        <p:spPr bwMode="auto">
          <a:xfrm>
            <a:off x="7150663" y="3392288"/>
            <a:ext cx="0" cy="864000"/>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
        <p:nvSpPr>
          <p:cNvPr id="255" name="Nuage 254"/>
          <p:cNvSpPr/>
          <p:nvPr/>
        </p:nvSpPr>
        <p:spPr bwMode="auto">
          <a:xfrm>
            <a:off x="6726953" y="3584622"/>
            <a:ext cx="858584" cy="450546"/>
          </a:xfrm>
          <a:prstGeom prst="cloud">
            <a:avLst/>
          </a:prstGeom>
          <a:solidFill>
            <a:srgbClr val="C00000"/>
          </a:solidFill>
          <a:ln w="9525" cap="flat" cmpd="sng" algn="ctr">
            <a:solidFill>
              <a:srgbClr val="C00000"/>
            </a:solidFill>
            <a:prstDash val="solid"/>
            <a:round/>
            <a:headEnd type="none" w="med" len="med"/>
            <a:tailEnd type="none" w="med" len="med"/>
          </a:ln>
          <a:effec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1">
              <a:ln>
                <a:noFill/>
              </a:ln>
              <a:solidFill>
                <a:srgbClr val="000000"/>
              </a:solidFill>
              <a:effectLst/>
              <a:uLnTx/>
              <a:uFillTx/>
              <a:latin typeface="BNPP Sans" pitchFamily="50" charset="0"/>
              <a:ea typeface="+mn-ea"/>
              <a:cs typeface="+mn-cs"/>
            </a:endParaRPr>
          </a:p>
        </p:txBody>
      </p:sp>
      <p:cxnSp>
        <p:nvCxnSpPr>
          <p:cNvPr id="256" name="Connecteur en angle 255"/>
          <p:cNvCxnSpPr>
            <a:endCxn id="76" idx="0"/>
          </p:cNvCxnSpPr>
          <p:nvPr/>
        </p:nvCxnSpPr>
        <p:spPr bwMode="auto">
          <a:xfrm rot="10800000" flipV="1">
            <a:off x="6815853" y="4249827"/>
            <a:ext cx="280851" cy="127788"/>
          </a:xfrm>
          <a:prstGeom prst="bentConnector2">
            <a:avLst/>
          </a:prstGeom>
          <a:solidFill>
            <a:schemeClr val="accent1"/>
          </a:solidFill>
          <a:ln w="28575" cap="flat" cmpd="sng" algn="ctr">
            <a:solidFill>
              <a:srgbClr val="C00000"/>
            </a:solidFill>
            <a:prstDash val="solid"/>
            <a:round/>
            <a:headEnd type="none" w="med" len="med"/>
            <a:tailEnd type="none" w="med" len="med"/>
          </a:ln>
          <a:effectLst/>
        </p:spPr>
      </p:cxnSp>
      <p:sp>
        <p:nvSpPr>
          <p:cNvPr id="265" name="ZoneTexte 264"/>
          <p:cNvSpPr txBox="1"/>
          <p:nvPr/>
        </p:nvSpPr>
        <p:spPr>
          <a:xfrm>
            <a:off x="6630885" y="2714335"/>
            <a:ext cx="2016000" cy="684000"/>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solidFill>
                  <a:schemeClr val="lt1"/>
                </a:solidFill>
                <a:latin typeface="Arial Narrow" panose="020B060602020203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8"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815160" y="2749712"/>
            <a:ext cx="827617"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4" name="Connecteur en angle 43"/>
          <p:cNvCxnSpPr>
            <a:stCxn id="250" idx="6"/>
            <a:endCxn id="78" idx="0"/>
          </p:cNvCxnSpPr>
          <p:nvPr/>
        </p:nvCxnSpPr>
        <p:spPr bwMode="auto">
          <a:xfrm>
            <a:off x="7204663" y="4247638"/>
            <a:ext cx="1165321" cy="129977"/>
          </a:xfrm>
          <a:prstGeom prst="bentConnector2">
            <a:avLst/>
          </a:prstGeom>
          <a:solidFill>
            <a:schemeClr val="accent1"/>
          </a:solidFill>
          <a:ln w="28575" cap="flat" cmpd="sng" algn="ctr">
            <a:solidFill>
              <a:srgbClr val="C00000"/>
            </a:solidFill>
            <a:prstDash val="solid"/>
            <a:round/>
            <a:headEnd type="none" w="med" len="med"/>
            <a:tailEnd type="none" w="med" len="med"/>
          </a:ln>
          <a:effectLst/>
        </p:spPr>
      </p:cxnSp>
      <p:cxnSp>
        <p:nvCxnSpPr>
          <p:cNvPr id="51" name="Connecteur en angle 50"/>
          <p:cNvCxnSpPr>
            <a:stCxn id="293" idx="3"/>
            <a:endCxn id="85" idx="1"/>
          </p:cNvCxnSpPr>
          <p:nvPr/>
        </p:nvCxnSpPr>
        <p:spPr bwMode="auto">
          <a:xfrm flipV="1">
            <a:off x="4386590" y="3031551"/>
            <a:ext cx="1443953" cy="2284885"/>
          </a:xfrm>
          <a:prstGeom prst="bentConnector3">
            <a:avLst>
              <a:gd name="adj1" fmla="val 59961"/>
            </a:avLst>
          </a:prstGeom>
          <a:ln>
            <a:solidFill>
              <a:srgbClr val="C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84" name="ZoneTexte 283"/>
          <p:cNvSpPr txBox="1"/>
          <p:nvPr/>
        </p:nvSpPr>
        <p:spPr>
          <a:xfrm>
            <a:off x="1890378" y="4380050"/>
            <a:ext cx="925781" cy="648000"/>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solidFill>
                  <a:schemeClr val="lt1"/>
                </a:solidFill>
                <a:latin typeface="Arial Narrow" panose="020B060602020203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2377" y="4425907"/>
            <a:ext cx="845983" cy="58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8"/>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428" t="4840" r="19431" b="6231"/>
          <a:stretch/>
        </p:blipFill>
        <p:spPr bwMode="auto">
          <a:xfrm>
            <a:off x="2390332" y="5170985"/>
            <a:ext cx="284164"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29765" y="5164077"/>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 name="ZoneTexte 295"/>
          <p:cNvSpPr txBox="1"/>
          <p:nvPr/>
        </p:nvSpPr>
        <p:spPr>
          <a:xfrm>
            <a:off x="3580226" y="4380050"/>
            <a:ext cx="925781" cy="648000"/>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solidFill>
                  <a:schemeClr val="lt1"/>
                </a:solidFill>
                <a:latin typeface="Arial Narrow" panose="020B060602020203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7" name="Picture 9"/>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61" t="10750" r="6223" b="15597"/>
          <a:stretch/>
        </p:blipFill>
        <p:spPr bwMode="auto">
          <a:xfrm>
            <a:off x="3588675" y="4419811"/>
            <a:ext cx="895177" cy="55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4" name="Picture 8"/>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428" t="4840" r="19431" b="6231"/>
          <a:stretch/>
        </p:blipFill>
        <p:spPr bwMode="auto">
          <a:xfrm>
            <a:off x="4064617" y="5170985"/>
            <a:ext cx="284164"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5"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04049" y="5164077"/>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ZoneTexte 75"/>
          <p:cNvSpPr txBox="1"/>
          <p:nvPr/>
        </p:nvSpPr>
        <p:spPr>
          <a:xfrm>
            <a:off x="6480423" y="4377615"/>
            <a:ext cx="670857" cy="731251"/>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latin typeface="Arial Narrow" panose="020B0606020202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77" name="ZoneTexte 76"/>
          <p:cNvSpPr txBox="1"/>
          <p:nvPr/>
        </p:nvSpPr>
        <p:spPr>
          <a:xfrm>
            <a:off x="7257488" y="4377615"/>
            <a:ext cx="670857" cy="731251"/>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latin typeface="Arial Narrow" panose="020B0606020202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78" name="ZoneTexte 77"/>
          <p:cNvSpPr txBox="1"/>
          <p:nvPr/>
        </p:nvSpPr>
        <p:spPr>
          <a:xfrm>
            <a:off x="8034555" y="4377615"/>
            <a:ext cx="670857" cy="731251"/>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latin typeface="Arial Narrow" panose="020B0606020202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205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87419" y="4402997"/>
            <a:ext cx="256863" cy="2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64485" y="4402997"/>
            <a:ext cx="256863" cy="2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41551" y="4402997"/>
            <a:ext cx="256863" cy="2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6778491" y="3095196"/>
            <a:ext cx="513281" cy="230832"/>
          </a:xfrm>
          <a:prstGeom prst="rect">
            <a:avLst/>
          </a:prstGeom>
          <a:noFill/>
        </p:spPr>
        <p:txBody>
          <a:bodyPr wrap="non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none" spc="0" normalizeH="0" baseline="0" noProof="0" dirty="0">
                <a:ln>
                  <a:noFill/>
                </a:ln>
                <a:solidFill>
                  <a:srgbClr val="622181"/>
                </a:solidFill>
                <a:effectLst/>
                <a:uLnTx/>
                <a:uFillTx/>
                <a:latin typeface="Eras Bold ITC" panose="020B0907030504020204" pitchFamily="34" charset="0"/>
                <a:ea typeface="+mn-ea"/>
                <a:cs typeface="+mn-cs"/>
              </a:rPr>
              <a:t>HVD</a:t>
            </a:r>
            <a:r>
              <a:rPr kumimoji="0" lang="fr-FR" sz="900" b="0" i="0" u="none" strike="noStrike" kern="1200" cap="none" spc="0" normalizeH="0" baseline="0" noProof="0" dirty="0">
                <a:ln>
                  <a:noFill/>
                </a:ln>
                <a:solidFill>
                  <a:srgbClr val="622181"/>
                </a:solidFill>
                <a:effectLst/>
                <a:uLnTx/>
                <a:uFillTx/>
                <a:latin typeface="Eras Bold ITC" panose="020B0907030504020204" pitchFamily="34" charset="0"/>
                <a:ea typeface="+mn-ea"/>
                <a:cs typeface="+mn-cs"/>
              </a:rPr>
              <a:t>*</a:t>
            </a:r>
          </a:p>
        </p:txBody>
      </p:sp>
      <p:sp>
        <p:nvSpPr>
          <p:cNvPr id="233" name="ZoneTexte 232"/>
          <p:cNvSpPr txBox="1"/>
          <p:nvPr/>
        </p:nvSpPr>
        <p:spPr bwMode="auto">
          <a:xfrm>
            <a:off x="2738785" y="3628309"/>
            <a:ext cx="893183" cy="374659"/>
          </a:xfrm>
          <a:prstGeom prst="rect">
            <a:avLst/>
          </a:prstGeom>
          <a:noFill/>
        </p:spPr>
        <p:txBody>
          <a:bodyPr wrap="square">
            <a:spAutoFit/>
          </a:bodyPr>
          <a:lstStyle/>
          <a:p>
            <a:pPr marL="0" marR="0" lvl="0" indent="0" algn="ctr" defTabSz="914400" rtl="0" eaLnBrk="1" fontAlgn="base" latinLnBrk="0" hangingPunct="1">
              <a:lnSpc>
                <a:spcPts val="700"/>
              </a:lnSpc>
              <a:spcBef>
                <a:spcPct val="0"/>
              </a:spcBef>
              <a:spcAft>
                <a:spcPct val="0"/>
              </a:spcAft>
              <a:buClrTx/>
              <a:buSzTx/>
              <a:buFontTx/>
              <a:buNone/>
              <a:tabLst/>
              <a:defRPr/>
            </a:pPr>
            <a:r>
              <a:rPr kumimoji="0" lang="fr-FR" sz="900" b="1"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rPr>
              <a:t>Flux applicatifs &amp; infrastructure</a:t>
            </a:r>
          </a:p>
        </p:txBody>
      </p:sp>
      <p:sp>
        <p:nvSpPr>
          <p:cNvPr id="253" name="ZoneTexte 252"/>
          <p:cNvSpPr txBox="1"/>
          <p:nvPr/>
        </p:nvSpPr>
        <p:spPr bwMode="auto">
          <a:xfrm>
            <a:off x="6709794" y="3745355"/>
            <a:ext cx="836779" cy="188217"/>
          </a:xfrm>
          <a:prstGeom prst="rect">
            <a:avLst/>
          </a:prstGeom>
          <a:noFill/>
        </p:spPr>
        <p:txBody>
          <a:bodyPr wrap="square">
            <a:spAutoFit/>
          </a:bodyPr>
          <a:lstStyle/>
          <a:p>
            <a:pPr marL="0" marR="0" lvl="0" indent="0" algn="ctr" defTabSz="914400" rtl="0" eaLnBrk="1" fontAlgn="base" latinLnBrk="0" hangingPunct="1">
              <a:lnSpc>
                <a:spcPts val="700"/>
              </a:lnSpc>
              <a:spcBef>
                <a:spcPct val="0"/>
              </a:spcBef>
              <a:spcAft>
                <a:spcPct val="0"/>
              </a:spcAft>
              <a:buClrTx/>
              <a:buSzTx/>
              <a:buFontTx/>
              <a:buNone/>
              <a:tabLst/>
              <a:defRPr/>
            </a:pPr>
            <a:r>
              <a:rPr kumimoji="0" lang="fr-FR" sz="900" b="1"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rPr>
              <a:t>Flux d’images </a:t>
            </a:r>
            <a:endParaRPr kumimoji="0" lang="fr-FR" sz="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86" name="Picture 8"/>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428" t="4840" r="19431" b="6231"/>
          <a:stretch/>
        </p:blipFill>
        <p:spPr bwMode="auto">
          <a:xfrm>
            <a:off x="6226645" y="2730477"/>
            <a:ext cx="284164"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6078" y="2723569"/>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8"/>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428" t="4840" r="19431" b="6231"/>
          <a:stretch/>
        </p:blipFill>
        <p:spPr bwMode="auto">
          <a:xfrm>
            <a:off x="6226645" y="3053693"/>
            <a:ext cx="284164" cy="2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6078" y="3046785"/>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ZoneTexte 89"/>
          <p:cNvSpPr txBox="1"/>
          <p:nvPr/>
        </p:nvSpPr>
        <p:spPr>
          <a:xfrm>
            <a:off x="1697387" y="1658259"/>
            <a:ext cx="314479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all" spc="0" normalizeH="0" baseline="0" noProof="0" dirty="0">
                <a:ln>
                  <a:noFill/>
                </a:ln>
                <a:solidFill>
                  <a:srgbClr val="B60D1C"/>
                </a:solidFill>
                <a:effectLst/>
                <a:uLnTx/>
                <a:uFillTx/>
                <a:latin typeface="Arial Narrow" panose="020B0606020202030204" pitchFamily="34" charset="0"/>
                <a:ea typeface="+mn-ea"/>
                <a:cs typeface="+mn-cs"/>
              </a:rPr>
              <a:t>POSTES DE TRAVAIL PHYSIQUES </a:t>
            </a:r>
            <a:r>
              <a:rPr kumimoji="0" lang="fr-FR" sz="1200" b="1" i="0" u="none" strike="noStrike" kern="1200" cap="all" spc="0" normalizeH="0" baseline="0" noProof="0" dirty="0" err="1">
                <a:ln>
                  <a:noFill/>
                </a:ln>
                <a:solidFill>
                  <a:srgbClr val="B60D1C"/>
                </a:solidFill>
                <a:effectLst/>
                <a:uLnTx/>
                <a:uFillTx/>
                <a:latin typeface="Arial Narrow" panose="020B0606020202030204" pitchFamily="34" charset="0"/>
                <a:ea typeface="+mn-ea"/>
                <a:cs typeface="+mn-cs"/>
              </a:rPr>
              <a:t>NeOS</a:t>
            </a:r>
            <a:endParaRPr kumimoji="0" lang="fr-FR" sz="1200" b="1" i="0" u="none" strike="noStrike" kern="1200" cap="all" spc="0" normalizeH="0" baseline="0" noProof="0" dirty="0">
              <a:ln>
                <a:noFill/>
              </a:ln>
              <a:solidFill>
                <a:srgbClr val="B60D1C"/>
              </a:solidFill>
              <a:effectLst/>
              <a:uLnTx/>
              <a:uFillTx/>
              <a:latin typeface="Arial Narrow" panose="020B0606020202030204" pitchFamily="34" charset="0"/>
              <a:ea typeface="+mn-ea"/>
              <a:cs typeface="+mn-cs"/>
            </a:endParaRPr>
          </a:p>
        </p:txBody>
      </p:sp>
      <p:sp>
        <p:nvSpPr>
          <p:cNvPr id="91" name="ZoneTexte 90"/>
          <p:cNvSpPr txBox="1"/>
          <p:nvPr/>
        </p:nvSpPr>
        <p:spPr>
          <a:xfrm>
            <a:off x="5641635" y="1658259"/>
            <a:ext cx="314479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all" spc="0" normalizeH="0" baseline="0" noProof="0" dirty="0">
                <a:ln>
                  <a:noFill/>
                </a:ln>
                <a:solidFill>
                  <a:srgbClr val="B60D1C"/>
                </a:solidFill>
                <a:effectLst/>
                <a:uLnTx/>
                <a:uFillTx/>
                <a:latin typeface="Arial Narrow" panose="020B0606020202030204" pitchFamily="34" charset="0"/>
                <a:ea typeface="+mn-ea"/>
                <a:cs typeface="+mn-cs"/>
              </a:rPr>
              <a:t>POSTES DE TRAVAIL virtuels </a:t>
            </a:r>
            <a:r>
              <a:rPr kumimoji="0" lang="fr-FR" sz="1200" b="1" i="0" u="none" strike="noStrike" kern="1200" cap="all" spc="0" normalizeH="0" baseline="0" noProof="0" dirty="0" err="1">
                <a:ln>
                  <a:noFill/>
                </a:ln>
                <a:solidFill>
                  <a:srgbClr val="B60D1C"/>
                </a:solidFill>
                <a:effectLst/>
                <a:uLnTx/>
                <a:uFillTx/>
                <a:latin typeface="Arial Narrow" panose="020B0606020202030204" pitchFamily="34" charset="0"/>
                <a:ea typeface="+mn-ea"/>
                <a:cs typeface="+mn-cs"/>
              </a:rPr>
              <a:t>NeOS</a:t>
            </a:r>
            <a:endParaRPr kumimoji="0" lang="fr-FR" sz="1200" b="1" i="0" u="none" strike="noStrike" kern="1200" cap="all" spc="0" normalizeH="0" baseline="0" noProof="0" dirty="0">
              <a:ln>
                <a:noFill/>
              </a:ln>
              <a:solidFill>
                <a:srgbClr val="B60D1C"/>
              </a:solidFill>
              <a:effectLst/>
              <a:uLnTx/>
              <a:uFillTx/>
              <a:latin typeface="Arial Narrow" panose="020B0606020202030204" pitchFamily="34" charset="0"/>
              <a:ea typeface="+mn-ea"/>
              <a:cs typeface="+mn-cs"/>
            </a:endParaRPr>
          </a:p>
        </p:txBody>
      </p:sp>
      <p:pic>
        <p:nvPicPr>
          <p:cNvPr id="97" name="Picture 7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33707" y="3598297"/>
            <a:ext cx="540284" cy="42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e 16"/>
          <p:cNvGrpSpPr/>
          <p:nvPr/>
        </p:nvGrpSpPr>
        <p:grpSpPr>
          <a:xfrm>
            <a:off x="1925846" y="3597116"/>
            <a:ext cx="756000" cy="432000"/>
            <a:chOff x="295994" y="3424089"/>
            <a:chExt cx="1203092" cy="718349"/>
          </a:xfrm>
        </p:grpSpPr>
        <p:sp>
          <p:nvSpPr>
            <p:cNvPr id="109" name="Carré corné 108"/>
            <p:cNvSpPr>
              <a:spLocks noChangeAspect="1"/>
            </p:cNvSpPr>
            <p:nvPr/>
          </p:nvSpPr>
          <p:spPr bwMode="auto">
            <a:xfrm>
              <a:off x="1217462" y="3424089"/>
              <a:ext cx="281624" cy="377454"/>
            </a:xfrm>
            <a:prstGeom prst="foldedCorner">
              <a:avLst/>
            </a:prstGeom>
            <a:solidFill>
              <a:schemeClr val="bg1"/>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BNPP Sans"/>
                <a:ea typeface="+mn-ea"/>
                <a:cs typeface="+mn-cs"/>
              </a:endParaRPr>
            </a:p>
          </p:txBody>
        </p:sp>
        <p:sp>
          <p:nvSpPr>
            <p:cNvPr id="107" name="Carré corné 106"/>
            <p:cNvSpPr>
              <a:spLocks noChangeAspect="1"/>
            </p:cNvSpPr>
            <p:nvPr/>
          </p:nvSpPr>
          <p:spPr bwMode="auto">
            <a:xfrm>
              <a:off x="992865" y="3494390"/>
              <a:ext cx="273611" cy="366714"/>
            </a:xfrm>
            <a:prstGeom prst="foldedCorner">
              <a:avLst/>
            </a:prstGeom>
            <a:solidFill>
              <a:srgbClr val="C00000"/>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BNPP Sans" pitchFamily="50" charset="0"/>
                <a:ea typeface="+mn-ea"/>
                <a:cs typeface="+mn-cs"/>
              </a:endParaRPr>
            </a:p>
          </p:txBody>
        </p:sp>
        <p:sp>
          <p:nvSpPr>
            <p:cNvPr id="108" name="Carré corné 107"/>
            <p:cNvSpPr>
              <a:spLocks noChangeAspect="1"/>
            </p:cNvSpPr>
            <p:nvPr/>
          </p:nvSpPr>
          <p:spPr bwMode="auto">
            <a:xfrm>
              <a:off x="750145" y="3764984"/>
              <a:ext cx="281624" cy="377454"/>
            </a:xfrm>
            <a:prstGeom prst="foldedCorner">
              <a:avLst/>
            </a:prstGeom>
            <a:solidFill>
              <a:schemeClr val="bg1"/>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BNPP Sans"/>
                <a:ea typeface="+mn-ea"/>
                <a:cs typeface="+mn-cs"/>
              </a:endParaRPr>
            </a:p>
          </p:txBody>
        </p:sp>
        <p:sp>
          <p:nvSpPr>
            <p:cNvPr id="15" name="Carré corné 14"/>
            <p:cNvSpPr/>
            <p:nvPr/>
          </p:nvSpPr>
          <p:spPr bwMode="auto">
            <a:xfrm>
              <a:off x="376575" y="3491024"/>
              <a:ext cx="367003" cy="482500"/>
            </a:xfrm>
            <a:prstGeom prst="foldedCorner">
              <a:avLst/>
            </a:prstGeom>
            <a:solidFill>
              <a:schemeClr val="bg1"/>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BNPP Sans"/>
                <a:ea typeface="+mn-ea"/>
                <a:cs typeface="+mn-cs"/>
              </a:endParaRPr>
            </a:p>
          </p:txBody>
        </p:sp>
        <p:sp>
          <p:nvSpPr>
            <p:cNvPr id="106" name="Carré corné 105"/>
            <p:cNvSpPr>
              <a:spLocks noChangeAspect="1"/>
            </p:cNvSpPr>
            <p:nvPr/>
          </p:nvSpPr>
          <p:spPr bwMode="auto">
            <a:xfrm>
              <a:off x="950992" y="3713760"/>
              <a:ext cx="161161" cy="216000"/>
            </a:xfrm>
            <a:prstGeom prst="foldedCorner">
              <a:avLst/>
            </a:prstGeom>
            <a:solidFill>
              <a:schemeClr val="bg1"/>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110" name="Carré corné 109"/>
            <p:cNvSpPr>
              <a:spLocks noChangeAspect="1"/>
            </p:cNvSpPr>
            <p:nvPr/>
          </p:nvSpPr>
          <p:spPr bwMode="auto">
            <a:xfrm>
              <a:off x="295994" y="3854311"/>
              <a:ext cx="161161" cy="216000"/>
            </a:xfrm>
            <a:prstGeom prst="foldedCorner">
              <a:avLst/>
            </a:prstGeom>
            <a:solidFill>
              <a:srgbClr val="C00000"/>
            </a:solidFill>
            <a:ln>
              <a:solidFill>
                <a:srgbClr val="C0000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grpSp>
      <p:sp>
        <p:nvSpPr>
          <p:cNvPr id="105" name="ZoneTexte 104"/>
          <p:cNvSpPr txBox="1"/>
          <p:nvPr/>
        </p:nvSpPr>
        <p:spPr>
          <a:xfrm>
            <a:off x="5703356" y="4377615"/>
            <a:ext cx="670857" cy="731251"/>
          </a:xfrm>
          <a:prstGeom prst="rect">
            <a:avLst/>
          </a:prstGeom>
          <a:solidFill>
            <a:schemeClr val="bg1">
              <a:lumMod val="95000"/>
            </a:schemeClr>
          </a:solidFill>
          <a:ln w="28575">
            <a:solidFill>
              <a:srgbClr val="7AB51D"/>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defPPr>
              <a:defRPr lang="en-US"/>
            </a:defPPr>
            <a:lvl1pPr algn="ctr">
              <a:defRPr sz="900" cap="small">
                <a:solidFill>
                  <a:schemeClr val="lt1"/>
                </a:solidFill>
                <a:latin typeface="Arial Narrow" panose="020B060602020203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pic>
        <p:nvPicPr>
          <p:cNvPr id="111"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10353" y="4402997"/>
            <a:ext cx="256863" cy="2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en angle 8"/>
          <p:cNvCxnSpPr>
            <a:endCxn id="105" idx="0"/>
          </p:cNvCxnSpPr>
          <p:nvPr/>
        </p:nvCxnSpPr>
        <p:spPr bwMode="auto">
          <a:xfrm rot="10800000" flipV="1">
            <a:off x="6038785" y="4249827"/>
            <a:ext cx="1057878" cy="127788"/>
          </a:xfrm>
          <a:prstGeom prst="bentConnector2">
            <a:avLst/>
          </a:prstGeom>
          <a:solidFill>
            <a:schemeClr val="accent1"/>
          </a:solidFill>
          <a:ln w="28575" cap="flat" cmpd="sng" algn="ctr">
            <a:solidFill>
              <a:srgbClr val="C00000"/>
            </a:solidFill>
            <a:prstDash val="solid"/>
            <a:round/>
            <a:headEnd type="none" w="med" len="med"/>
            <a:tailEnd type="none" w="med" len="med"/>
          </a:ln>
          <a:effectLst/>
        </p:spPr>
      </p:cxnSp>
      <p:cxnSp>
        <p:nvCxnSpPr>
          <p:cNvPr id="36" name="Connecteur en angle 35"/>
          <p:cNvCxnSpPr>
            <a:stCxn id="250" idx="6"/>
            <a:endCxn id="77" idx="0"/>
          </p:cNvCxnSpPr>
          <p:nvPr/>
        </p:nvCxnSpPr>
        <p:spPr bwMode="auto">
          <a:xfrm>
            <a:off x="7204663" y="4247638"/>
            <a:ext cx="388254" cy="129977"/>
          </a:xfrm>
          <a:prstGeom prst="bentConnector2">
            <a:avLst/>
          </a:prstGeom>
          <a:solidFill>
            <a:schemeClr val="accent1"/>
          </a:solidFill>
          <a:ln w="28575" cap="flat" cmpd="sng" algn="ctr">
            <a:solidFill>
              <a:srgbClr val="C00000"/>
            </a:solidFill>
            <a:prstDash val="solid"/>
            <a:round/>
            <a:headEnd type="none" w="med" len="med"/>
            <a:tailEnd type="none" w="med" len="med"/>
          </a:ln>
          <a:effectLst/>
        </p:spPr>
      </p:cxnSp>
      <p:sp>
        <p:nvSpPr>
          <p:cNvPr id="25" name="Rectangle 24"/>
          <p:cNvSpPr/>
          <p:nvPr/>
        </p:nvSpPr>
        <p:spPr bwMode="auto">
          <a:xfrm>
            <a:off x="6983258" y="3262354"/>
            <a:ext cx="388533" cy="1154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125" name="ZoneTexte 124"/>
          <p:cNvSpPr txBox="1"/>
          <p:nvPr/>
        </p:nvSpPr>
        <p:spPr>
          <a:xfrm>
            <a:off x="4656565" y="3417785"/>
            <a:ext cx="1194526" cy="733534"/>
          </a:xfrm>
          <a:prstGeom prst="rect">
            <a:avLst/>
          </a:prstGeom>
          <a:solidFill>
            <a:srgbClr val="FFFFFF"/>
          </a:solidFill>
          <a:ln>
            <a:solidFill>
              <a:srgbClr val="C00000"/>
            </a:solidFill>
          </a:ln>
        </p:spPr>
        <p:style>
          <a:lnRef idx="0">
            <a:schemeClr val="accent1"/>
          </a:lnRef>
          <a:fillRef idx="3">
            <a:schemeClr val="accent1"/>
          </a:fillRef>
          <a:effectRef idx="3">
            <a:schemeClr val="accent1"/>
          </a:effectRef>
          <a:fontRef idx="minor">
            <a:schemeClr val="lt1"/>
          </a:fontRef>
        </p:style>
        <p:txBody>
          <a:bodyPr wrap="square" lIns="0" rIns="0" rtlCol="0" anchor="b">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fr-FR" sz="1400" b="1" i="0" u="none" strike="noStrike" kern="1200" cap="small" spc="0" normalizeH="0" baseline="0" noProof="0" dirty="0">
                <a:ln>
                  <a:noFill/>
                </a:ln>
                <a:solidFill>
                  <a:srgbClr val="C00000"/>
                </a:solidFill>
                <a:effectLst/>
                <a:uLnTx/>
                <a:uFillTx/>
                <a:latin typeface="Arial Narrow" panose="020B0606020202030204" pitchFamily="34" charset="0"/>
                <a:ea typeface="+mn-ea"/>
                <a:cs typeface="+mn-cs"/>
              </a:rPr>
              <a:t>Consolidation des ressources postes de travail en </a:t>
            </a:r>
            <a:r>
              <a:rPr kumimoji="0" lang="fr-FR" sz="1400" b="1" i="0" u="none" strike="noStrike" kern="1200" cap="small" spc="0" normalizeH="0" baseline="0" noProof="0" dirty="0" err="1">
                <a:ln>
                  <a:noFill/>
                </a:ln>
                <a:solidFill>
                  <a:srgbClr val="C00000"/>
                </a:solidFill>
                <a:effectLst/>
                <a:uLnTx/>
                <a:uFillTx/>
                <a:latin typeface="Arial Narrow" panose="020B0606020202030204" pitchFamily="34" charset="0"/>
                <a:ea typeface="+mn-ea"/>
                <a:cs typeface="+mn-cs"/>
              </a:rPr>
              <a:t>datacenter</a:t>
            </a:r>
            <a:endParaRPr kumimoji="0" lang="fr-FR" sz="1400" b="1" i="0" u="none" strike="noStrike" kern="1200" cap="small" spc="0" normalizeH="0" baseline="0" noProof="0" dirty="0">
              <a:ln>
                <a:noFill/>
              </a:ln>
              <a:solidFill>
                <a:srgbClr val="C00000"/>
              </a:solidFill>
              <a:effectLst/>
              <a:uLnTx/>
              <a:uFillTx/>
              <a:latin typeface="Arial Narrow" panose="020B0606020202030204" pitchFamily="34" charset="0"/>
              <a:ea typeface="+mn-ea"/>
              <a:cs typeface="+mn-cs"/>
            </a:endParaRPr>
          </a:p>
        </p:txBody>
      </p:sp>
      <p:sp>
        <p:nvSpPr>
          <p:cNvPr id="112" name="Rectangle 111"/>
          <p:cNvSpPr/>
          <p:nvPr/>
        </p:nvSpPr>
        <p:spPr bwMode="auto">
          <a:xfrm>
            <a:off x="271727" y="1883053"/>
            <a:ext cx="1308371" cy="1584000"/>
          </a:xfrm>
          <a:prstGeom prst="rect">
            <a:avLst/>
          </a:prstGeom>
          <a:solidFill>
            <a:schemeClr val="bg1"/>
          </a:solidFill>
          <a:ln>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114"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2960" t="6351" r="2958" b="9433"/>
          <a:stretch/>
        </p:blipFill>
        <p:spPr bwMode="auto">
          <a:xfrm>
            <a:off x="296867" y="2025401"/>
            <a:ext cx="1273171"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 name="Rectangle 114"/>
          <p:cNvSpPr/>
          <p:nvPr/>
        </p:nvSpPr>
        <p:spPr>
          <a:xfrm>
            <a:off x="271729" y="2938033"/>
            <a:ext cx="1308370" cy="44627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400" b="1" i="0" u="none" strike="noStrike" kern="1200" cap="small" spc="0" normalizeH="0" baseline="0" noProof="0" dirty="0" err="1">
                <a:ln>
                  <a:noFill/>
                </a:ln>
                <a:solidFill>
                  <a:srgbClr val="B60D1C"/>
                </a:solidFill>
                <a:effectLst/>
                <a:uLnTx/>
                <a:uFillTx/>
                <a:latin typeface="Arial Narrow" panose="020B0606020202030204" pitchFamily="34" charset="0"/>
                <a:ea typeface="+mn-ea"/>
                <a:cs typeface="+mn-cs"/>
              </a:rPr>
              <a:t>Datacenters</a:t>
            </a:r>
            <a:endParaRPr kumimoji="0" lang="fr-FR" sz="1400" b="1" i="0" u="none" strike="noStrike" kern="1200" cap="small" spc="0" normalizeH="0" baseline="0" noProof="0" dirty="0">
              <a:ln>
                <a:noFill/>
              </a:ln>
              <a:solidFill>
                <a:srgbClr val="B60D1C"/>
              </a:solidFill>
              <a:effectLst/>
              <a:uLnTx/>
              <a:uFillTx/>
              <a:latin typeface="Arial Narrow" panose="020B0606020202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small" spc="0" normalizeH="0" baseline="0" noProof="0" dirty="0">
                <a:ln>
                  <a:noFill/>
                </a:ln>
                <a:solidFill>
                  <a:srgbClr val="009BC2"/>
                </a:solidFill>
                <a:effectLst/>
                <a:uLnTx/>
                <a:uFillTx/>
                <a:latin typeface="Arial Narrow" panose="020B0606020202030204" pitchFamily="34" charset="0"/>
                <a:ea typeface="+mn-ea"/>
                <a:cs typeface="+mn-cs"/>
              </a:rPr>
              <a:t>Marne Nord / Marne Sud</a:t>
            </a:r>
            <a:endParaRPr kumimoji="0" lang="fr-FR" sz="900" b="1" i="0" u="none" strike="noStrike" kern="1200" cap="none" spc="0" normalizeH="0" baseline="0" noProof="0" dirty="0">
              <a:ln>
                <a:noFill/>
              </a:ln>
              <a:solidFill>
                <a:srgbClr val="009BC2"/>
              </a:solidFill>
              <a:effectLst/>
              <a:uLnTx/>
              <a:uFillTx/>
              <a:latin typeface="BNPP Sans" pitchFamily="50" charset="0"/>
              <a:ea typeface="+mn-ea"/>
              <a:cs typeface="+mn-cs"/>
            </a:endParaRPr>
          </a:p>
        </p:txBody>
      </p:sp>
      <p:sp>
        <p:nvSpPr>
          <p:cNvPr id="121" name="Rectangle 120"/>
          <p:cNvSpPr/>
          <p:nvPr/>
        </p:nvSpPr>
        <p:spPr bwMode="auto">
          <a:xfrm>
            <a:off x="271727" y="4133890"/>
            <a:ext cx="1308371" cy="1404000"/>
          </a:xfrm>
          <a:prstGeom prst="rect">
            <a:avLst/>
          </a:prstGeom>
          <a:solidFill>
            <a:schemeClr val="bg1">
              <a:lumMod val="95000"/>
            </a:schemeClr>
          </a:solidFill>
          <a:ln>
            <a:solidFill>
              <a:srgbClr val="009BC2"/>
            </a:solidFill>
          </a:ln>
        </p:spPr>
        <p:style>
          <a:lnRef idx="0">
            <a:schemeClr val="accent1"/>
          </a:lnRef>
          <a:fillRef idx="3">
            <a:schemeClr val="accent1"/>
          </a:fillRef>
          <a:effectRef idx="3">
            <a:schemeClr val="accent1"/>
          </a:effectRef>
          <a:fontRef idx="minor">
            <a:schemeClr val="lt1"/>
          </a:fontRef>
        </p:style>
        <p:txBody>
          <a:bodyPr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900" b="0" i="0" u="none" strike="noStrike" kern="1200" cap="small"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31" name="Rectangle 130"/>
          <p:cNvSpPr/>
          <p:nvPr/>
        </p:nvSpPr>
        <p:spPr>
          <a:xfrm>
            <a:off x="271729" y="5105856"/>
            <a:ext cx="1298311" cy="477054"/>
          </a:xfrm>
          <a:prstGeom prst="rect">
            <a:avLst/>
          </a:prstGeom>
        </p:spPr>
        <p:txBody>
          <a:bodyPr wrap="square" lIns="0" rIns="0">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kumimoji="0" lang="fr-FR" sz="1400" b="1" i="0" u="none" strike="noStrike" kern="1200" cap="small" spc="0" normalizeH="0" baseline="0" noProof="0" dirty="0">
                <a:ln>
                  <a:noFill/>
                </a:ln>
                <a:solidFill>
                  <a:srgbClr val="B60D1C"/>
                </a:solidFill>
                <a:effectLst/>
                <a:uLnTx/>
                <a:uFillTx/>
                <a:latin typeface="Arial Narrow" panose="020B0606020202030204" pitchFamily="34" charset="0"/>
                <a:ea typeface="+mn-ea"/>
                <a:cs typeface="+mn-cs"/>
              </a:rPr>
              <a:t>Immeubles de bureaux </a:t>
            </a:r>
          </a:p>
          <a:p>
            <a:pPr marL="0" marR="0" lvl="0" indent="0" algn="ctr" defTabSz="914400" rtl="0" eaLnBrk="1" fontAlgn="base" latinLnBrk="0" hangingPunct="1">
              <a:lnSpc>
                <a:spcPts val="1000"/>
              </a:lnSpc>
              <a:spcBef>
                <a:spcPct val="0"/>
              </a:spcBef>
              <a:spcAft>
                <a:spcPct val="0"/>
              </a:spcAft>
              <a:buClrTx/>
              <a:buSzTx/>
              <a:buFontTx/>
              <a:buNone/>
              <a:tabLst/>
              <a:defRPr/>
            </a:pPr>
            <a:r>
              <a:rPr kumimoji="0" lang="fr-FR" sz="900" b="1" i="0" u="none" strike="noStrike" kern="1200" cap="small" spc="0" normalizeH="0" baseline="0" noProof="0" dirty="0">
                <a:ln>
                  <a:noFill/>
                </a:ln>
                <a:solidFill>
                  <a:srgbClr val="009BC2"/>
                </a:solidFill>
                <a:effectLst/>
                <a:uLnTx/>
                <a:uFillTx/>
                <a:latin typeface="Arial Narrow" panose="020B0606020202030204" pitchFamily="34" charset="0"/>
                <a:ea typeface="+mn-ea"/>
                <a:cs typeface="+mn-cs"/>
              </a:rPr>
              <a:t>Fonctions &amp; Métiers</a:t>
            </a:r>
          </a:p>
        </p:txBody>
      </p:sp>
      <p:pic>
        <p:nvPicPr>
          <p:cNvPr id="133" name="Picture 9"/>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761" t="10750" r="6223" b="15597"/>
          <a:stretch/>
        </p:blipFill>
        <p:spPr bwMode="auto">
          <a:xfrm>
            <a:off x="7289995" y="4713585"/>
            <a:ext cx="612000" cy="381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4" name="Groupe 2"/>
          <p:cNvGrpSpPr/>
          <p:nvPr/>
        </p:nvGrpSpPr>
        <p:grpSpPr>
          <a:xfrm>
            <a:off x="6617537" y="4732190"/>
            <a:ext cx="360000" cy="360000"/>
            <a:chOff x="6003154" y="5069534"/>
            <a:chExt cx="473779" cy="406460"/>
          </a:xfrm>
        </p:grpSpPr>
        <p:pic>
          <p:nvPicPr>
            <p:cNvPr id="135"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 r="33131"/>
            <a:stretch/>
          </p:blipFill>
          <p:spPr bwMode="auto">
            <a:xfrm>
              <a:off x="6003154" y="5069534"/>
              <a:ext cx="396000" cy="40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12"/>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9217" r="27320"/>
            <a:stretch/>
          </p:blipFill>
          <p:spPr bwMode="auto">
            <a:xfrm>
              <a:off x="6404933" y="5270538"/>
              <a:ext cx="72000" cy="165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7"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67989" y="4680980"/>
            <a:ext cx="612000" cy="41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37377" y="4688831"/>
            <a:ext cx="612000" cy="42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 name="ZoneTexte 116"/>
          <p:cNvSpPr txBox="1"/>
          <p:nvPr/>
        </p:nvSpPr>
        <p:spPr>
          <a:xfrm>
            <a:off x="1937349" y="4544194"/>
            <a:ext cx="669816" cy="297517"/>
          </a:xfrm>
          <a:prstGeom prst="rect">
            <a:avLst/>
          </a:prstGeom>
          <a:noFill/>
        </p:spPr>
        <p:txBody>
          <a:bodyPr wrap="square" lIns="0" rIns="0" rtlCol="0">
            <a:spAutoFit/>
          </a:bodyPr>
          <a:lstStyle/>
          <a:p>
            <a:pPr marL="0" marR="0" lvl="0" indent="0" algn="ctr" defTabSz="914400" rtl="0" eaLnBrk="1" fontAlgn="base" latinLnBrk="0" hangingPunct="1">
              <a:lnSpc>
                <a:spcPts val="800"/>
              </a:lnSpc>
              <a:spcBef>
                <a:spcPct val="0"/>
              </a:spcBef>
              <a:spcAft>
                <a:spcPct val="0"/>
              </a:spcAft>
              <a:buClrTx/>
              <a:buSzTx/>
              <a:buFontTx/>
              <a:buNone/>
              <a:tabLst/>
              <a:defRPr/>
            </a:pPr>
            <a:r>
              <a:rPr kumimoji="0" lang="fr-FR" sz="8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rPr>
              <a:t>Desktop </a:t>
            </a:r>
          </a:p>
          <a:p>
            <a:pPr marL="0" marR="0" lvl="0" indent="0" algn="ctr" defTabSz="914400" rtl="0" eaLnBrk="1" fontAlgn="base" latinLnBrk="0" hangingPunct="1">
              <a:lnSpc>
                <a:spcPts val="800"/>
              </a:lnSpc>
              <a:spcBef>
                <a:spcPct val="0"/>
              </a:spcBef>
              <a:spcAft>
                <a:spcPct val="0"/>
              </a:spcAft>
              <a:buClrTx/>
              <a:buSzTx/>
              <a:buFontTx/>
              <a:buNone/>
              <a:tabLst/>
              <a:defRPr/>
            </a:pPr>
            <a:r>
              <a:rPr kumimoji="0" lang="fr-FR" sz="800" b="0" i="0" u="none" strike="noStrike" kern="1200" cap="small" spc="0" normalizeH="0" baseline="0" noProof="0" dirty="0" err="1">
                <a:ln>
                  <a:noFill/>
                </a:ln>
                <a:solidFill>
                  <a:srgbClr val="FFFFFF"/>
                </a:solidFill>
                <a:effectLst/>
                <a:uLnTx/>
                <a:uFillTx/>
                <a:latin typeface="Arial Narrow" panose="020B0606020202030204" pitchFamily="34" charset="0"/>
                <a:ea typeface="+mn-ea"/>
                <a:cs typeface="+mn-cs"/>
              </a:rPr>
              <a:t>NeOS</a:t>
            </a:r>
            <a:endParaRPr kumimoji="0" lang="fr-FR" sz="800" b="0" i="0" u="none" strike="noStrike" kern="1200" cap="small"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41" name="ZoneTexte 116"/>
          <p:cNvSpPr txBox="1"/>
          <p:nvPr/>
        </p:nvSpPr>
        <p:spPr>
          <a:xfrm>
            <a:off x="3661310" y="4528412"/>
            <a:ext cx="405775" cy="297517"/>
          </a:xfrm>
          <a:prstGeom prst="rect">
            <a:avLst/>
          </a:prstGeom>
          <a:noFill/>
        </p:spPr>
        <p:txBody>
          <a:bodyPr wrap="square" lIns="0" rIns="0" rtlCol="0">
            <a:spAutoFit/>
          </a:bodyPr>
          <a:lstStyle/>
          <a:p>
            <a:pPr marL="0" marR="0" lvl="0" indent="0" algn="ctr" defTabSz="914400" rtl="0" eaLnBrk="1" fontAlgn="base" latinLnBrk="0" hangingPunct="1">
              <a:lnSpc>
                <a:spcPts val="800"/>
              </a:lnSpc>
              <a:spcBef>
                <a:spcPct val="0"/>
              </a:spcBef>
              <a:spcAft>
                <a:spcPct val="0"/>
              </a:spcAft>
              <a:buClrTx/>
              <a:buSzTx/>
              <a:buFontTx/>
              <a:buNone/>
              <a:tabLst/>
              <a:defRPr/>
            </a:pPr>
            <a:r>
              <a:rPr kumimoji="0" lang="fr-FR" sz="8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Laptop </a:t>
            </a:r>
            <a:r>
              <a:rPr kumimoji="0" lang="fr-FR" sz="800" b="0" i="0" u="none" strike="noStrike" kern="1200" cap="small" spc="0" normalizeH="0" baseline="0" noProof="0" dirty="0" err="1">
                <a:ln>
                  <a:noFill/>
                </a:ln>
                <a:solidFill>
                  <a:srgbClr val="000000"/>
                </a:solidFill>
                <a:effectLst/>
                <a:uLnTx/>
                <a:uFillTx/>
                <a:latin typeface="Arial Narrow" panose="020B0606020202030204" pitchFamily="34" charset="0"/>
                <a:ea typeface="+mn-ea"/>
                <a:cs typeface="+mn-cs"/>
              </a:rPr>
              <a:t>NeOS</a:t>
            </a:r>
            <a:endParaRPr kumimoji="0" lang="fr-FR" sz="8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80" name="Flèche vers le bas 279"/>
          <p:cNvSpPr/>
          <p:nvPr/>
        </p:nvSpPr>
        <p:spPr bwMode="auto">
          <a:xfrm>
            <a:off x="7535498" y="4648492"/>
            <a:ext cx="108000" cy="108000"/>
          </a:xfrm>
          <a:prstGeom prst="downArrow">
            <a:avLst/>
          </a:prstGeom>
          <a:solidFill>
            <a:srgbClr val="FFCC0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281" name="Flèche vers le bas 280"/>
          <p:cNvSpPr/>
          <p:nvPr/>
        </p:nvSpPr>
        <p:spPr bwMode="auto">
          <a:xfrm>
            <a:off x="8312562" y="4648492"/>
            <a:ext cx="108000" cy="108000"/>
          </a:xfrm>
          <a:prstGeom prst="downArrow">
            <a:avLst/>
          </a:prstGeom>
          <a:solidFill>
            <a:srgbClr val="FFCC0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116" name="Flèche vers le bas 115"/>
          <p:cNvSpPr/>
          <p:nvPr/>
        </p:nvSpPr>
        <p:spPr bwMode="auto">
          <a:xfrm>
            <a:off x="5981366" y="4661038"/>
            <a:ext cx="108000" cy="108000"/>
          </a:xfrm>
          <a:prstGeom prst="downArrow">
            <a:avLst/>
          </a:prstGeom>
          <a:solidFill>
            <a:srgbClr val="FFCC0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53" name="Flèche vers le bas 52"/>
          <p:cNvSpPr/>
          <p:nvPr/>
        </p:nvSpPr>
        <p:spPr bwMode="auto">
          <a:xfrm>
            <a:off x="6758430" y="4648492"/>
            <a:ext cx="108000" cy="108000"/>
          </a:xfrm>
          <a:prstGeom prst="downArrow">
            <a:avLst/>
          </a:prstGeom>
          <a:solidFill>
            <a:srgbClr val="FFCC00"/>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85" name="Rectangle à coins arrondis 84"/>
          <p:cNvSpPr/>
          <p:nvPr/>
        </p:nvSpPr>
        <p:spPr bwMode="auto">
          <a:xfrm>
            <a:off x="5830543" y="2700720"/>
            <a:ext cx="718075" cy="661662"/>
          </a:xfrm>
          <a:prstGeom prst="wedgeRoundRectCallout">
            <a:avLst>
              <a:gd name="adj1" fmla="val 88707"/>
              <a:gd name="adj2" fmla="val -13724"/>
              <a:gd name="adj3" fmla="val 16667"/>
            </a:avLst>
          </a:prstGeom>
          <a:noFill/>
          <a:ln w="28575">
            <a:solidFill>
              <a:srgbClr val="C000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293" name="Rectangle à coins arrondis 292"/>
          <p:cNvSpPr/>
          <p:nvPr/>
        </p:nvSpPr>
        <p:spPr bwMode="auto">
          <a:xfrm>
            <a:off x="3668515" y="5131181"/>
            <a:ext cx="718075" cy="370510"/>
          </a:xfrm>
          <a:prstGeom prst="wedgeRoundRectCallout">
            <a:avLst>
              <a:gd name="adj1" fmla="val 34101"/>
              <a:gd name="adj2" fmla="val -137639"/>
              <a:gd name="adj3" fmla="val 16667"/>
            </a:avLst>
          </a:prstGeom>
          <a:noFill/>
          <a:ln w="28575">
            <a:solidFill>
              <a:srgbClr val="C000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274" name="Rectangle à coins arrondis 273"/>
          <p:cNvSpPr/>
          <p:nvPr/>
        </p:nvSpPr>
        <p:spPr bwMode="auto">
          <a:xfrm>
            <a:off x="1994231" y="5131181"/>
            <a:ext cx="718075" cy="370510"/>
          </a:xfrm>
          <a:prstGeom prst="wedgeRoundRectCallout">
            <a:avLst>
              <a:gd name="adj1" fmla="val 34101"/>
              <a:gd name="adj2" fmla="val -137639"/>
              <a:gd name="adj3" fmla="val 16667"/>
            </a:avLst>
          </a:prstGeom>
          <a:noFill/>
          <a:ln w="28575">
            <a:solidFill>
              <a:srgbClr val="C000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118" name="ZoneTexte 117"/>
          <p:cNvSpPr txBox="1"/>
          <p:nvPr/>
        </p:nvSpPr>
        <p:spPr>
          <a:xfrm>
            <a:off x="7685812" y="2702938"/>
            <a:ext cx="949285" cy="707886"/>
          </a:xfrm>
          <a:prstGeom prst="rect">
            <a:avLst/>
          </a:prstGeom>
          <a:noFill/>
          <a:ln>
            <a:noFill/>
          </a:ln>
        </p:spPr>
        <p:txBody>
          <a:bodyPr wrap="square" rtlCol="0">
            <a:spAutoFit/>
          </a:bodyPr>
          <a:lstStyle/>
          <a:p>
            <a:pPr marL="0" marR="0" lvl="0" indent="0" algn="ctr" defTabSz="914400" rtl="0" eaLnBrk="1" fontAlgn="base" latinLnBrk="0" hangingPunct="1">
              <a:lnSpc>
                <a:spcPts val="12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Service de machines virtuelles </a:t>
            </a:r>
            <a:r>
              <a:rPr kumimoji="0" lang="fr-FR" sz="1200" b="0" i="0" u="none" strike="noStrike" kern="1200" cap="small" spc="0" normalizeH="0" baseline="0" noProof="0" dirty="0" err="1">
                <a:ln>
                  <a:noFill/>
                </a:ln>
                <a:solidFill>
                  <a:srgbClr val="000000"/>
                </a:solidFill>
                <a:effectLst/>
                <a:uLnTx/>
                <a:uFillTx/>
                <a:latin typeface="Arial Narrow" panose="020B0606020202030204" pitchFamily="34" charset="0"/>
                <a:ea typeface="+mn-ea"/>
                <a:cs typeface="+mn-cs"/>
              </a:rPr>
              <a:t>CloudOffice</a:t>
            </a:r>
            <a:endPar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119" name="ZoneTexte 118"/>
          <p:cNvSpPr txBox="1"/>
          <p:nvPr/>
        </p:nvSpPr>
        <p:spPr>
          <a:xfrm>
            <a:off x="2736084" y="4558298"/>
            <a:ext cx="949285" cy="83099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000000"/>
                </a:solidFill>
                <a:effectLst/>
                <a:uLnTx/>
                <a:uFillTx/>
                <a:latin typeface="Arial Narrow" panose="020B0606020202030204" pitchFamily="34" charset="0"/>
                <a:ea typeface="+mn-ea"/>
                <a:cs typeface="+mn-cs"/>
              </a:rPr>
              <a:t>Postes de travail physiques BNPP</a:t>
            </a:r>
          </a:p>
        </p:txBody>
      </p:sp>
      <p:sp>
        <p:nvSpPr>
          <p:cNvPr id="142" name="Organigramme : Connecteur 141"/>
          <p:cNvSpPr/>
          <p:nvPr/>
        </p:nvSpPr>
        <p:spPr bwMode="auto">
          <a:xfrm>
            <a:off x="7105227" y="3328912"/>
            <a:ext cx="108000" cy="108000"/>
          </a:xfrm>
          <a:prstGeom prst="flowChartConnector">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BNPP Sans" pitchFamily="50" charset="0"/>
              <a:ea typeface="+mn-ea"/>
              <a:cs typeface="+mn-cs"/>
            </a:endParaRPr>
          </a:p>
        </p:txBody>
      </p:sp>
      <p:sp>
        <p:nvSpPr>
          <p:cNvPr id="143" name="ZoneTexte 142"/>
          <p:cNvSpPr txBox="1"/>
          <p:nvPr/>
        </p:nvSpPr>
        <p:spPr>
          <a:xfrm>
            <a:off x="5627431" y="5161789"/>
            <a:ext cx="3158268" cy="400110"/>
          </a:xfrm>
          <a:prstGeom prst="rect">
            <a:avLst/>
          </a:prstGeom>
          <a:noFill/>
          <a:ln>
            <a:noFill/>
          </a:ln>
        </p:spPr>
        <p:txBody>
          <a:bodyPr wrap="square" rtlCol="0">
            <a:spAutoFit/>
          </a:bodyPr>
          <a:lstStyle/>
          <a:p>
            <a:pPr marL="0" marR="0" lvl="0" indent="0" algn="ctr" defTabSz="914400" rtl="0" eaLnBrk="1" fontAlgn="base" latinLnBrk="0" hangingPunct="1">
              <a:lnSpc>
                <a:spcPts val="1200"/>
              </a:lnSpc>
              <a:spcBef>
                <a:spcPct val="0"/>
              </a:spcBef>
              <a:spcAft>
                <a:spcPct val="0"/>
              </a:spcAft>
              <a:buClrTx/>
              <a:buSzTx/>
              <a:buFontTx/>
              <a:buNone/>
              <a:tabLst/>
              <a:defRPr/>
            </a:pPr>
            <a:r>
              <a:rPr kumimoji="0" lang="fr-FR" sz="1200" b="0" i="0" u="none" strike="noStrike" kern="1200" cap="small" spc="0" normalizeH="0" baseline="0" noProof="0" dirty="0">
                <a:ln>
                  <a:noFill/>
                </a:ln>
                <a:solidFill>
                  <a:srgbClr val="C00000"/>
                </a:solidFill>
                <a:effectLst/>
                <a:uLnTx/>
                <a:uFillTx/>
                <a:latin typeface="Arial Narrow" panose="020B0606020202030204" pitchFamily="34" charset="0"/>
                <a:ea typeface="+mn-ea"/>
                <a:cs typeface="+mn-cs"/>
              </a:rPr>
              <a:t>Desktops, laptops, terminaux Ultra Légers (TUL) &amp; tablettes </a:t>
            </a:r>
            <a:r>
              <a:rPr kumimoji="0" lang="fr-FR" sz="1200" b="0" i="0" u="none" strike="noStrike" kern="1200" cap="small" spc="0" normalizeH="0" baseline="0" noProof="0" dirty="0" err="1">
                <a:ln>
                  <a:noFill/>
                </a:ln>
                <a:solidFill>
                  <a:srgbClr val="C00000"/>
                </a:solidFill>
                <a:effectLst/>
                <a:uLnTx/>
                <a:uFillTx/>
                <a:latin typeface="Arial Narrow" panose="020B0606020202030204" pitchFamily="34" charset="0"/>
                <a:ea typeface="+mn-ea"/>
                <a:cs typeface="+mn-cs"/>
              </a:rPr>
              <a:t>Corporate</a:t>
            </a:r>
            <a:r>
              <a:rPr kumimoji="0" lang="fr-FR" sz="1200" b="0" i="0" u="none" strike="noStrike" kern="1200" cap="small" spc="0" normalizeH="0" baseline="0" noProof="0" dirty="0">
                <a:ln>
                  <a:noFill/>
                </a:ln>
                <a:solidFill>
                  <a:srgbClr val="C00000"/>
                </a:solidFill>
                <a:effectLst/>
                <a:uLnTx/>
                <a:uFillTx/>
                <a:latin typeface="Arial Narrow" panose="020B0606020202030204" pitchFamily="34" charset="0"/>
                <a:ea typeface="+mn-ea"/>
                <a:cs typeface="+mn-cs"/>
              </a:rPr>
              <a:t> et non </a:t>
            </a:r>
            <a:r>
              <a:rPr kumimoji="0" lang="fr-FR" sz="1200" b="0" i="0" u="none" strike="noStrike" kern="1200" cap="small" spc="0" normalizeH="0" baseline="0" noProof="0" dirty="0" err="1">
                <a:ln>
                  <a:noFill/>
                </a:ln>
                <a:solidFill>
                  <a:srgbClr val="C00000"/>
                </a:solidFill>
                <a:effectLst/>
                <a:uLnTx/>
                <a:uFillTx/>
                <a:latin typeface="Arial Narrow" panose="020B0606020202030204" pitchFamily="34" charset="0"/>
                <a:ea typeface="+mn-ea"/>
                <a:cs typeface="+mn-cs"/>
              </a:rPr>
              <a:t>corporate</a:t>
            </a:r>
            <a:endParaRPr kumimoji="0" lang="fr-FR" sz="1200" b="0" i="0" u="none" strike="noStrike" kern="1200" cap="small" spc="0" normalizeH="0" baseline="0" noProof="0" dirty="0">
              <a:ln>
                <a:noFill/>
              </a:ln>
              <a:solidFill>
                <a:srgbClr val="C00000"/>
              </a:solidFill>
              <a:effectLst/>
              <a:uLnTx/>
              <a:uFillTx/>
              <a:latin typeface="Arial Narrow" panose="020B0606020202030204" pitchFamily="34" charset="0"/>
              <a:ea typeface="+mn-ea"/>
              <a:cs typeface="+mn-cs"/>
            </a:endParaRPr>
          </a:p>
        </p:txBody>
      </p:sp>
      <p:sp>
        <p:nvSpPr>
          <p:cNvPr id="21" name="Rectangle 20"/>
          <p:cNvSpPr/>
          <p:nvPr/>
        </p:nvSpPr>
        <p:spPr>
          <a:xfrm>
            <a:off x="2580233" y="1484225"/>
            <a:ext cx="1396536" cy="276999"/>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all" spc="0" normalizeH="0" baseline="0" noProof="0" dirty="0">
                <a:ln>
                  <a:noFill/>
                </a:ln>
                <a:solidFill>
                  <a:srgbClr val="000000"/>
                </a:solidFill>
                <a:effectLst/>
                <a:uLnTx/>
                <a:uFillTx/>
                <a:latin typeface="Arial Narrow" panose="020B0606020202030204" pitchFamily="34" charset="0"/>
                <a:ea typeface="+mn-ea"/>
                <a:cs typeface="+mn-cs"/>
              </a:rPr>
              <a:t>Remplacer les…</a:t>
            </a:r>
          </a:p>
        </p:txBody>
      </p:sp>
      <p:sp>
        <p:nvSpPr>
          <p:cNvPr id="113" name="Rectangle 112"/>
          <p:cNvSpPr/>
          <p:nvPr/>
        </p:nvSpPr>
        <p:spPr>
          <a:xfrm>
            <a:off x="6707449" y="1484225"/>
            <a:ext cx="992964" cy="276999"/>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all" spc="0" normalizeH="0" baseline="0" noProof="0" dirty="0">
                <a:ln>
                  <a:noFill/>
                </a:ln>
                <a:solidFill>
                  <a:srgbClr val="000000"/>
                </a:solidFill>
                <a:effectLst/>
                <a:uLnTx/>
                <a:uFillTx/>
                <a:latin typeface="Arial Narrow" panose="020B0606020202030204" pitchFamily="34" charset="0"/>
                <a:ea typeface="+mn-ea"/>
                <a:cs typeface="+mn-cs"/>
              </a:rPr>
              <a:t>…Par des…</a:t>
            </a:r>
          </a:p>
        </p:txBody>
      </p:sp>
      <p:pic>
        <p:nvPicPr>
          <p:cNvPr id="205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0970" y="4374363"/>
            <a:ext cx="759828" cy="54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ZoneTexte 18"/>
          <p:cNvSpPr txBox="1"/>
          <p:nvPr/>
        </p:nvSpPr>
        <p:spPr>
          <a:xfrm>
            <a:off x="5667914" y="188495"/>
            <a:ext cx="3126033" cy="553998"/>
          </a:xfrm>
          <a:prstGeom prst="rect">
            <a:avLst/>
          </a:prstGeom>
          <a:noFill/>
        </p:spPr>
        <p:txBody>
          <a:bodyPr wrap="square" rtlCol="0">
            <a:spAutoFit/>
          </a:bodyPr>
          <a:lstStyle>
            <a:defPPr>
              <a:defRPr lang="en-US"/>
            </a:defPPr>
            <a:lvl1pPr algn="ctr">
              <a:defRPr sz="1200" b="1" cap="all">
                <a:solidFill>
                  <a:srgbClr val="B60D1C"/>
                </a:solidFill>
                <a:latin typeface="Arial Narrow" panose="020B0606020202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400" b="1" i="0" u="none" strike="noStrike" kern="1200" cap="small" spc="0" normalizeH="0" baseline="0" noProof="0" dirty="0" err="1">
                <a:ln>
                  <a:noFill/>
                </a:ln>
                <a:solidFill>
                  <a:srgbClr val="009BC2"/>
                </a:solidFill>
                <a:effectLst/>
                <a:uLnTx/>
                <a:uFillTx/>
                <a:latin typeface="Arial Narrow" panose="020B0606020202030204" pitchFamily="34" charset="0"/>
                <a:ea typeface="+mn-ea"/>
                <a:cs typeface="+mn-cs"/>
              </a:rPr>
              <a:t>CloudOffice</a:t>
            </a:r>
            <a:endParaRPr kumimoji="0" lang="fr-FR" sz="1400" b="1" i="0" u="none" strike="noStrike" kern="1200" cap="small" spc="0" normalizeH="0" baseline="0" noProof="0" dirty="0">
              <a:ln>
                <a:noFill/>
              </a:ln>
              <a:solidFill>
                <a:srgbClr val="009BC2"/>
              </a:solidFill>
              <a:effectLst/>
              <a:uLnTx/>
              <a:uFillTx/>
              <a:latin typeface="Arial Narrow" panose="020B0606020202030204" pitchFamily="34" charset="0"/>
              <a:ea typeface="+mn-ea"/>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all" spc="0" normalizeH="0" baseline="0" noProof="0" dirty="0">
                <a:ln>
                  <a:noFill/>
                </a:ln>
                <a:solidFill>
                  <a:srgbClr val="000000"/>
                </a:solidFill>
                <a:effectLst/>
                <a:uLnTx/>
                <a:uFillTx/>
                <a:latin typeface="Arial Narrow" panose="020B0606020202030204" pitchFamily="34" charset="0"/>
                <a:ea typeface="+mn-ea"/>
                <a:cs typeface="+mn-cs"/>
              </a:rPr>
              <a:t>Objectifs du service</a:t>
            </a:r>
          </a:p>
        </p:txBody>
      </p:sp>
    </p:spTree>
    <p:extLst>
      <p:ext uri="{BB962C8B-B14F-4D97-AF65-F5344CB8AC3E}">
        <p14:creationId xmlns:p14="http://schemas.microsoft.com/office/powerpoint/2010/main" val="2815651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HVD Advantages</a:t>
            </a:r>
          </a:p>
        </p:txBody>
      </p:sp>
      <p:sp>
        <p:nvSpPr>
          <p:cNvPr id="3" name="Espace réservé du contenu 2"/>
          <p:cNvSpPr>
            <a:spLocks noGrp="1"/>
          </p:cNvSpPr>
          <p:nvPr>
            <p:ph idx="1"/>
          </p:nvPr>
        </p:nvSpPr>
        <p:spPr/>
        <p:txBody>
          <a:bodyPr/>
          <a:lstStyle/>
          <a:p>
            <a:r>
              <a:rPr lang="en-GB" dirty="0"/>
              <a:t>Accessible through many types of devices</a:t>
            </a:r>
          </a:p>
          <a:p>
            <a:pPr lvl="1"/>
            <a:r>
              <a:rPr lang="en-GB" dirty="0"/>
              <a:t>Desktop, laptop, tablets, smartphone</a:t>
            </a:r>
          </a:p>
          <a:p>
            <a:pPr lvl="1"/>
            <a:r>
              <a:rPr lang="en-GB" dirty="0"/>
              <a:t>Windows, OS X, IOS, Android…</a:t>
            </a:r>
          </a:p>
          <a:p>
            <a:pPr lvl="1"/>
            <a:r>
              <a:rPr lang="en-GB" dirty="0"/>
              <a:t>Company owned, consultant, private devices</a:t>
            </a:r>
          </a:p>
          <a:p>
            <a:pPr lvl="1"/>
            <a:r>
              <a:rPr lang="en-GB" dirty="0"/>
              <a:t>Inside or outside company buildings</a:t>
            </a:r>
          </a:p>
          <a:p>
            <a:r>
              <a:rPr lang="en-GB" dirty="0"/>
              <a:t>Easier management: </a:t>
            </a:r>
          </a:p>
          <a:p>
            <a:pPr lvl="1"/>
            <a:r>
              <a:rPr lang="en-GB" dirty="0"/>
              <a:t>Deployment, patching …</a:t>
            </a:r>
          </a:p>
          <a:p>
            <a:pPr lvl="1"/>
            <a:r>
              <a:rPr lang="en-GB" dirty="0"/>
              <a:t>Test and Training workstations</a:t>
            </a:r>
          </a:p>
          <a:p>
            <a:pPr lvl="1"/>
            <a:r>
              <a:rPr lang="en-GB" dirty="0"/>
              <a:t>Industrialisation</a:t>
            </a:r>
          </a:p>
          <a:p>
            <a:pPr lvl="1"/>
            <a:endParaRPr lang="en-GB" dirty="0"/>
          </a:p>
        </p:txBody>
      </p:sp>
      <p:sp>
        <p:nvSpPr>
          <p:cNvPr id="4" name="Espace réservé du pied de page 3"/>
          <p:cNvSpPr>
            <a:spLocks noGrp="1"/>
          </p:cNvSpPr>
          <p:nvPr>
            <p:ph type="ftr" sz="quarter" idx="11"/>
          </p:nvPr>
        </p:nvSpPr>
        <p:spPr/>
        <p: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rPr>
              <a:t>Operating Systems II</a:t>
            </a:r>
          </a:p>
        </p:txBody>
      </p:sp>
      <p:sp>
        <p:nvSpPr>
          <p:cNvPr id="5" name="Espace réservé du numéro de diapositive 4"/>
          <p:cNvSpPr>
            <a:spLocks noGrp="1"/>
          </p:cNvSpPr>
          <p:nvPr>
            <p:ph type="sldNum" sz="quarter" idx="12"/>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5F3A6F3B-80EC-4452-8B27-8DCA99FF5F12}" type="slidenum">
              <a:rPr kumimoji="0" lang="en-US" altLang="fr-FR" sz="1400" b="0" i="0" u="none" strike="noStrike" kern="1200" cap="none" spc="0" normalizeH="0" baseline="0" noProof="0" smtClean="0">
                <a:ln>
                  <a:noFill/>
                </a:ln>
                <a:solidFill>
                  <a:srgbClr val="CCEC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59</a:t>
            </a:fld>
            <a:endParaRPr kumimoji="0" lang="en-US" altLang="fr-FR" sz="1400" b="0" i="0" u="none" strike="noStrike" kern="1200" cap="none" spc="0" normalizeH="0" baseline="0" noProof="0">
              <a:ln>
                <a:noFill/>
              </a:ln>
              <a:solidFill>
                <a:srgbClr val="CCEC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85611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Content Placeholder 5"/>
          <p:cNvPicPr>
            <a:picLocks noGrp="1" noChangeAspect="1"/>
          </p:cNvPicPr>
          <p:nvPr>
            <p:ph sz="quarter" idx="2"/>
          </p:nvPr>
        </p:nvPicPr>
        <p:blipFill>
          <a:blip r:embed="rId2">
            <a:extLst>
              <a:ext uri="{28A0092B-C50C-407E-A947-70E740481C1C}">
                <a14:useLocalDpi xmlns:a14="http://schemas.microsoft.com/office/drawing/2010/main" val="0"/>
              </a:ext>
            </a:extLst>
          </a:blip>
          <a:srcRect l="2725" r="2725"/>
          <a:stretch>
            <a:fillRect/>
          </a:stretch>
        </p:blipFill>
        <p:spPr>
          <a:xfrm>
            <a:off x="0" y="0"/>
            <a:ext cx="9144000" cy="6858000"/>
          </a:xfrm>
        </p:spPr>
      </p:pic>
    </p:spTree>
    <p:extLst>
      <p:ext uri="{BB962C8B-B14F-4D97-AF65-F5344CB8AC3E}">
        <p14:creationId xmlns:p14="http://schemas.microsoft.com/office/powerpoint/2010/main" val="400118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201"/>
                                        </p:tgtEl>
                                        <p:attrNameLst>
                                          <p:attrName>style.visibility</p:attrName>
                                        </p:attrNameLst>
                                      </p:cBhvr>
                                      <p:to>
                                        <p:strVal val="visible"/>
                                      </p:to>
                                    </p:set>
                                    <p:anim calcmode="lin" valueType="num">
                                      <p:cBhvr>
                                        <p:cTn id="7" dur="1000" fill="hold"/>
                                        <p:tgtEl>
                                          <p:spTgt spid="51201"/>
                                        </p:tgtEl>
                                        <p:attrNameLst>
                                          <p:attrName>ppt_w</p:attrName>
                                        </p:attrNameLst>
                                      </p:cBhvr>
                                      <p:tavLst>
                                        <p:tav tm="0">
                                          <p:val>
                                            <p:fltVal val="0"/>
                                          </p:val>
                                        </p:tav>
                                        <p:tav tm="100000">
                                          <p:val>
                                            <p:strVal val="#ppt_w"/>
                                          </p:val>
                                        </p:tav>
                                      </p:tavLst>
                                    </p:anim>
                                    <p:anim calcmode="lin" valueType="num">
                                      <p:cBhvr>
                                        <p:cTn id="8" dur="1000" fill="hold"/>
                                        <p:tgtEl>
                                          <p:spTgt spid="51201"/>
                                        </p:tgtEl>
                                        <p:attrNameLst>
                                          <p:attrName>ppt_h</p:attrName>
                                        </p:attrNameLst>
                                      </p:cBhvr>
                                      <p:tavLst>
                                        <p:tav tm="0">
                                          <p:val>
                                            <p:fltVal val="0"/>
                                          </p:val>
                                        </p:tav>
                                        <p:tav tm="100000">
                                          <p:val>
                                            <p:strVal val="#ppt_h"/>
                                          </p:val>
                                        </p:tav>
                                      </p:tavLst>
                                    </p:anim>
                                    <p:animEffect transition="in" filter="fade">
                                      <p:cBhvr>
                                        <p:cTn id="9" dur="1000"/>
                                        <p:tgtEl>
                                          <p:spTgt spid="51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HVD Advantages (2)</a:t>
            </a:r>
          </a:p>
        </p:txBody>
      </p:sp>
      <p:sp>
        <p:nvSpPr>
          <p:cNvPr id="3" name="Espace réservé du contenu 2"/>
          <p:cNvSpPr>
            <a:spLocks noGrp="1"/>
          </p:cNvSpPr>
          <p:nvPr>
            <p:ph idx="1"/>
          </p:nvPr>
        </p:nvSpPr>
        <p:spPr/>
        <p:txBody>
          <a:bodyPr/>
          <a:lstStyle/>
          <a:p>
            <a:r>
              <a:rPr lang="en-GB" dirty="0"/>
              <a:t>No need to deploy heavy workstations for consuming applications (CPU, network traffic) </a:t>
            </a:r>
          </a:p>
          <a:p>
            <a:pPr lvl="1"/>
            <a:r>
              <a:rPr lang="en-GB" dirty="0"/>
              <a:t>E.g. also development workstations</a:t>
            </a:r>
          </a:p>
          <a:p>
            <a:pPr lvl="1"/>
            <a:r>
              <a:rPr lang="en-GB" dirty="0"/>
              <a:t>Use the power of the server</a:t>
            </a:r>
          </a:p>
          <a:p>
            <a:r>
              <a:rPr lang="en-GB" dirty="0"/>
              <a:t>Mobility, Remote Access &amp; </a:t>
            </a:r>
            <a:r>
              <a:rPr lang="en-GB" dirty="0" err="1"/>
              <a:t>work@home</a:t>
            </a:r>
            <a:r>
              <a:rPr lang="en-GB" dirty="0"/>
              <a:t>...</a:t>
            </a:r>
          </a:p>
          <a:p>
            <a:r>
              <a:rPr lang="en-GB" dirty="0"/>
              <a:t>Data security</a:t>
            </a:r>
          </a:p>
          <a:p>
            <a:pPr lvl="1"/>
            <a:r>
              <a:rPr lang="en-GB" dirty="0"/>
              <a:t>Only screen images go outside the datacentre</a:t>
            </a:r>
          </a:p>
          <a:p>
            <a:pPr lvl="1"/>
            <a:r>
              <a:rPr lang="en-GB" dirty="0"/>
              <a:t>Consolidation, back-up…</a:t>
            </a:r>
          </a:p>
          <a:p>
            <a:endParaRPr lang="en-GB" dirty="0"/>
          </a:p>
          <a:p>
            <a:endParaRPr lang="en-GB" dirty="0"/>
          </a:p>
          <a:p>
            <a:endParaRPr lang="en-GB" dirty="0"/>
          </a:p>
        </p:txBody>
      </p:sp>
      <p:sp>
        <p:nvSpPr>
          <p:cNvPr id="4" name="Espace réservé du pied de page 3"/>
          <p:cNvSpPr>
            <a:spLocks noGrp="1"/>
          </p:cNvSpPr>
          <p:nvPr>
            <p:ph type="ftr" sz="quarter" idx="11"/>
          </p:nvPr>
        </p:nvSpPr>
        <p:spPr/>
        <p:txBody>
          <a:bodyPr/>
          <a:lstStyle/>
          <a:p>
            <a:r>
              <a:rPr lang="en-US" altLang="fr-FR" dirty="0"/>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60</a:t>
            </a:fld>
            <a:endParaRPr lang="en-US" altLang="fr-FR"/>
          </a:p>
        </p:txBody>
      </p:sp>
    </p:spTree>
    <p:extLst>
      <p:ext uri="{BB962C8B-B14F-4D97-AF65-F5344CB8AC3E}">
        <p14:creationId xmlns:p14="http://schemas.microsoft.com/office/powerpoint/2010/main" val="1924161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HVD major providers</a:t>
            </a:r>
          </a:p>
        </p:txBody>
      </p:sp>
      <p:sp>
        <p:nvSpPr>
          <p:cNvPr id="3" name="Espace réservé du contenu 2"/>
          <p:cNvSpPr>
            <a:spLocks noGrp="1"/>
          </p:cNvSpPr>
          <p:nvPr>
            <p:ph idx="1"/>
          </p:nvPr>
        </p:nvSpPr>
        <p:spPr>
          <a:xfrm>
            <a:off x="685800" y="1978496"/>
            <a:ext cx="7772400" cy="4114800"/>
          </a:xfrm>
        </p:spPr>
        <p:txBody>
          <a:bodyPr/>
          <a:lstStyle/>
          <a:p>
            <a:r>
              <a:rPr lang="en-GB" dirty="0"/>
              <a:t>Citrix </a:t>
            </a:r>
            <a:r>
              <a:rPr lang="en-GB" dirty="0" err="1"/>
              <a:t>XenDesktop</a:t>
            </a:r>
            <a:endParaRPr lang="en-GB" dirty="0"/>
          </a:p>
          <a:p>
            <a:r>
              <a:rPr lang="en-GB" dirty="0"/>
              <a:t>VMware Workstation, Horizon View</a:t>
            </a:r>
          </a:p>
          <a:p>
            <a:r>
              <a:rPr lang="en-GB" dirty="0"/>
              <a:t>Microsoft Virtual PC, Remote Desktop Services</a:t>
            </a:r>
          </a:p>
          <a:p>
            <a:endParaRPr lang="en-GB" dirty="0">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61</a:t>
            </a:fld>
            <a:endParaRPr lang="en-US" altLang="fr-FR"/>
          </a:p>
        </p:txBody>
      </p:sp>
    </p:spTree>
    <p:extLst>
      <p:ext uri="{BB962C8B-B14F-4D97-AF65-F5344CB8AC3E}">
        <p14:creationId xmlns:p14="http://schemas.microsoft.com/office/powerpoint/2010/main" val="2826850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dirty="0"/>
          </a:p>
        </p:txBody>
      </p:sp>
      <p:sp>
        <p:nvSpPr>
          <p:cNvPr id="3" name="Espace réservé du contenu 2"/>
          <p:cNvSpPr>
            <a:spLocks noGrp="1"/>
          </p:cNvSpPr>
          <p:nvPr>
            <p:ph idx="1"/>
          </p:nvPr>
        </p:nvSpPr>
        <p:spPr/>
        <p:txBody>
          <a:bodyPr/>
          <a:lstStyle/>
          <a:p>
            <a:pPr marL="0" indent="0">
              <a:buNone/>
            </a:pPr>
            <a:r>
              <a:rPr lang="en-GB" sz="9600" dirty="0"/>
              <a:t>Server virtualisation</a:t>
            </a:r>
          </a:p>
          <a:p>
            <a:endParaRPr lang="en-GB"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7</a:t>
            </a:fld>
            <a:endParaRPr lang="en-US" altLang="fr-FR"/>
          </a:p>
        </p:txBody>
      </p:sp>
    </p:spTree>
    <p:extLst>
      <p:ext uri="{BB962C8B-B14F-4D97-AF65-F5344CB8AC3E}">
        <p14:creationId xmlns:p14="http://schemas.microsoft.com/office/powerpoint/2010/main" val="154827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Server Virtualisation – Who?</a:t>
            </a:r>
          </a:p>
        </p:txBody>
      </p:sp>
      <p:sp>
        <p:nvSpPr>
          <p:cNvPr id="3" name="Espace réservé du contenu 2"/>
          <p:cNvSpPr>
            <a:spLocks noGrp="1"/>
          </p:cNvSpPr>
          <p:nvPr>
            <p:ph idx="1"/>
          </p:nvPr>
        </p:nvSpPr>
        <p:spPr>
          <a:xfrm>
            <a:off x="685800" y="2052216"/>
            <a:ext cx="7772400" cy="4114800"/>
          </a:xfrm>
        </p:spPr>
        <p:txBody>
          <a:bodyPr/>
          <a:lstStyle/>
          <a:p>
            <a:r>
              <a:rPr lang="en-GB" dirty="0"/>
              <a:t>VMware		VMware, </a:t>
            </a:r>
            <a:r>
              <a:rPr lang="en-GB" dirty="0" err="1"/>
              <a:t>ESXi</a:t>
            </a:r>
            <a:r>
              <a:rPr lang="en-GB" dirty="0"/>
              <a:t>, vSphere</a:t>
            </a:r>
          </a:p>
          <a:p>
            <a:r>
              <a:rPr lang="en-GB" dirty="0"/>
              <a:t>Microsoft		Hyper-V</a:t>
            </a:r>
          </a:p>
          <a:p>
            <a:r>
              <a:rPr lang="en-GB" dirty="0"/>
              <a:t>Citrix		</a:t>
            </a:r>
            <a:r>
              <a:rPr lang="en-GB" dirty="0" err="1"/>
              <a:t>XenServer</a:t>
            </a:r>
            <a:endParaRPr lang="en-GB" dirty="0"/>
          </a:p>
          <a:p>
            <a:r>
              <a:rPr lang="en-GB" dirty="0"/>
              <a:t>Oracle		Oracle VM </a:t>
            </a:r>
            <a:r>
              <a:rPr lang="en-GB" dirty="0" err="1"/>
              <a:t>VirtualBox</a:t>
            </a:r>
            <a:endParaRPr lang="en-GB" dirty="0"/>
          </a:p>
          <a:p>
            <a:r>
              <a:rPr lang="en-GB" dirty="0"/>
              <a:t>IBM		</a:t>
            </a:r>
            <a:r>
              <a:rPr lang="en-GB" dirty="0" err="1"/>
              <a:t>PowerVM</a:t>
            </a:r>
            <a:endParaRPr lang="en-GB" dirty="0"/>
          </a:p>
          <a:p>
            <a:pPr marL="0" indent="0">
              <a:buNone/>
            </a:pPr>
            <a:endParaRPr lang="en-GB" dirty="0"/>
          </a:p>
          <a:p>
            <a:pPr marL="0" indent="0">
              <a:buNone/>
            </a:pPr>
            <a:r>
              <a:rPr lang="en-GB" sz="2000" dirty="0"/>
              <a:t>Originally developed in the 1970s by IBM</a:t>
            </a:r>
          </a:p>
          <a:p>
            <a:endParaRPr lang="en-GB" dirty="0"/>
          </a:p>
        </p:txBody>
      </p:sp>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8</a:t>
            </a:fld>
            <a:endParaRPr lang="en-US" altLang="fr-FR"/>
          </a:p>
        </p:txBody>
      </p:sp>
    </p:spTree>
    <p:extLst>
      <p:ext uri="{BB962C8B-B14F-4D97-AF65-F5344CB8AC3E}">
        <p14:creationId xmlns:p14="http://schemas.microsoft.com/office/powerpoint/2010/main" val="116163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500"/>
                            </p:stCondLst>
                            <p:childTnLst>
                              <p:par>
                                <p:cTn id="13" presetID="22" presetClass="entr" presetSubtype="1"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3500"/>
                            </p:stCondLst>
                            <p:childTnLst>
                              <p:par>
                                <p:cTn id="21" presetID="22" presetClass="entr" presetSubtype="1"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4500"/>
                            </p:stCondLst>
                            <p:childTnLst>
                              <p:par>
                                <p:cTn id="25" presetID="22" presetClass="entr" presetSubtype="1" fill="hold" nodeType="afterEffect">
                                  <p:stCondLst>
                                    <p:cond delay="5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ltLang="fr-FR"/>
              <a:t>Operating Systems II</a:t>
            </a:r>
          </a:p>
        </p:txBody>
      </p:sp>
      <p:sp>
        <p:nvSpPr>
          <p:cNvPr id="5" name="Espace réservé du numéro de diapositive 4"/>
          <p:cNvSpPr>
            <a:spLocks noGrp="1"/>
          </p:cNvSpPr>
          <p:nvPr>
            <p:ph type="sldNum" sz="quarter" idx="12"/>
          </p:nvPr>
        </p:nvSpPr>
        <p:spPr/>
        <p:txBody>
          <a:bodyPr/>
          <a:lstStyle/>
          <a:p>
            <a:fld id="{5F3A6F3B-80EC-4452-8B27-8DCA99FF5F12}" type="slidenum">
              <a:rPr lang="en-US" altLang="fr-FR" smtClean="0"/>
              <a:pPr/>
              <a:t>9</a:t>
            </a:fld>
            <a:endParaRPr lang="en-US" altLang="fr-FR"/>
          </a:p>
        </p:txBody>
      </p:sp>
      <p:pic>
        <p:nvPicPr>
          <p:cNvPr id="3076" name="Picture 4" descr="Virtualization adoption rate in 2016 among compan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0792"/>
            <a:ext cx="6164113" cy="23389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static.spiceworks.com/shared/blog_entry_inline/0000/0839/Virtualization%20usage%20by%20company%20size%20in%202016%20Spicewor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59" y="2014918"/>
            <a:ext cx="6552729" cy="47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2"/>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Whirlpool.pot">
  <a:themeElements>
    <a:clrScheme name="">
      <a:dk1>
        <a:srgbClr val="3333FF"/>
      </a:dk1>
      <a:lt1>
        <a:srgbClr val="CCECFF"/>
      </a:lt1>
      <a:dk2>
        <a:srgbClr val="6666FF"/>
      </a:dk2>
      <a:lt2>
        <a:srgbClr val="CCFFFF"/>
      </a:lt2>
      <a:accent1>
        <a:srgbClr val="CC99FF"/>
      </a:accent1>
      <a:accent2>
        <a:srgbClr val="9999FF"/>
      </a:accent2>
      <a:accent3>
        <a:srgbClr val="B8B8FF"/>
      </a:accent3>
      <a:accent4>
        <a:srgbClr val="AEC9DA"/>
      </a:accent4>
      <a:accent5>
        <a:srgbClr val="E2CAFF"/>
      </a:accent5>
      <a:accent6>
        <a:srgbClr val="8A8AE7"/>
      </a:accent6>
      <a:hlink>
        <a:srgbClr val="99CCFF"/>
      </a:hlink>
      <a:folHlink>
        <a:srgbClr val="0066FF"/>
      </a:folHlink>
    </a:clrScheme>
    <a:fontScheme name="Whirlpool.po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
            <a:schemeClr val="folHlink"/>
          </a:buClr>
          <a:buSzPct val="75000"/>
          <a:buFont typeface="Monotype Sorts" pitchFamily="2" charset="2"/>
          <a:buNone/>
          <a:tabLst/>
          <a:defRPr kumimoji="1" lang="en-GB" altLang="fr-FR" sz="2000" b="0" i="0" u="none" strike="noStrike" cap="none" normalizeH="0" baseline="0" smtClean="0">
            <a:ln>
              <a:noFill/>
            </a:ln>
            <a:solidFill>
              <a:schemeClr val="tx1"/>
            </a:solidFill>
            <a:effectLst>
              <a:outerShdw blurRad="38100" dist="38100" dir="2700000" algn="tl">
                <a:srgbClr val="000000">
                  <a:alpha val="43137"/>
                </a:srgbClr>
              </a:outerShdw>
            </a:effectLst>
            <a:latin typeface="Tahoma" panose="020B0604030504040204" pitchFamily="34" charset="0"/>
          </a:defRPr>
        </a:defPPr>
      </a:lstStyle>
    </a:spDef>
    <a:lnDef>
      <a:spPr bwMode="auto">
        <a:xfrm>
          <a:off x="0" y="0"/>
          <a:ext cx="1" cy="1"/>
        </a:xfrm>
        <a:custGeom>
          <a:avLst/>
          <a:gdLst/>
          <a:ahLst/>
          <a:cxnLst/>
          <a:rect l="0" t="0" r="0" b="0"/>
          <a:pathLst/>
        </a:custGeom>
        <a:noFill/>
        <a:ln w="127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
            <a:schemeClr val="folHlink"/>
          </a:buClr>
          <a:buSzPct val="75000"/>
          <a:buFont typeface="Monotype Sorts" pitchFamily="2" charset="2"/>
          <a:buNone/>
          <a:tabLst/>
          <a:defRPr kumimoji="1" lang="en-GB" altLang="fr-FR" sz="2000" b="0" i="0" u="none" strike="noStrike" cap="none" normalizeH="0" baseline="0" smtClean="0">
            <a:ln>
              <a:noFill/>
            </a:ln>
            <a:solidFill>
              <a:schemeClr val="tx1"/>
            </a:solidFill>
            <a:effectLst>
              <a:outerShdw blurRad="38100" dist="38100" dir="2700000" algn="tl">
                <a:srgbClr val="000000">
                  <a:alpha val="43137"/>
                </a:srgbClr>
              </a:outerShdw>
            </a:effectLst>
            <a:latin typeface="Tahoma" panose="020B0604030504040204" pitchFamily="34" charset="0"/>
          </a:defRPr>
        </a:defPPr>
      </a:lstStyle>
    </a:lnDef>
  </a:objectDefaults>
  <a:extraClrSchemeLst>
    <a:extraClrScheme>
      <a:clrScheme name="Whirlpool.pot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pot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VI_Launch_03_Enterprise_Use_Cases_v2_2006.05.31">
  <a:themeElements>
    <a:clrScheme name="">
      <a:dk1>
        <a:srgbClr val="000000"/>
      </a:dk1>
      <a:lt1>
        <a:srgbClr val="FFFFFF"/>
      </a:lt1>
      <a:dk2>
        <a:srgbClr val="333333"/>
      </a:dk2>
      <a:lt2>
        <a:srgbClr val="BABABA"/>
      </a:lt2>
      <a:accent1>
        <a:srgbClr val="7D9BC6"/>
      </a:accent1>
      <a:accent2>
        <a:srgbClr val="7FC31C"/>
      </a:accent2>
      <a:accent3>
        <a:srgbClr val="FFFFFF"/>
      </a:accent3>
      <a:accent4>
        <a:srgbClr val="000000"/>
      </a:accent4>
      <a:accent5>
        <a:srgbClr val="BFCBDF"/>
      </a:accent5>
      <a:accent6>
        <a:srgbClr val="72B018"/>
      </a:accent6>
      <a:hlink>
        <a:srgbClr val="667DCC"/>
      </a:hlink>
      <a:folHlink>
        <a:srgbClr val="FF9900"/>
      </a:folHlink>
    </a:clrScheme>
    <a:fontScheme name="VI_Launch_03_Enterprise_Use_Cases_v2_2006.05.3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VI_Launch_03_Enterprise_Use_Cases_v2_2006.05.3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I_Launch_03_Enterprise_Use_Cases_v2_2006.05.3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I_Launch_03_Enterprise_Use_Cases_v2_2006.05.3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I_Launch_03_Enterprise_Use_Cases_v2_2006.05.3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I_Launch_03_Enterprise_Use_Cases_v2_2006.05.3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I_Launch_03_Enterprise_Use_Cases_v2_2006.05.3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I_Launch_03_Enterprise_Use_Cases_v2_2006.05.3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I_Launch_03_Enterprise_Use_Cases_v2_2006.05.3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I_Launch_03_Enterprise_Use_Cases_v2_2006.05.3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I_Launch_03_Enterprise_Use_Cases_v2_2006.05.3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I_Launch_03_Enterprise_Use_Cases_v2_2006.05.3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I_Launch_03_Enterprise_Use_Cases_v2_2006.05.3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VI_Launch_03_Enterprise_Use_Cases_v2_2006.05.31 13">
        <a:dk1>
          <a:srgbClr val="000000"/>
        </a:dk1>
        <a:lt1>
          <a:srgbClr val="E5E6C8"/>
        </a:lt1>
        <a:dk2>
          <a:srgbClr val="000000"/>
        </a:dk2>
        <a:lt2>
          <a:srgbClr val="808080"/>
        </a:lt2>
        <a:accent1>
          <a:srgbClr val="BBE0E3"/>
        </a:accent1>
        <a:accent2>
          <a:srgbClr val="333399"/>
        </a:accent2>
        <a:accent3>
          <a:srgbClr val="F0F0E0"/>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I_Launch_03_Enterprise_Use_Cases_v2_2006.05.31 14">
        <a:dk1>
          <a:srgbClr val="000000"/>
        </a:dk1>
        <a:lt1>
          <a:srgbClr val="E5E6C8"/>
        </a:lt1>
        <a:dk2>
          <a:srgbClr val="003300"/>
        </a:dk2>
        <a:lt2>
          <a:srgbClr val="969696"/>
        </a:lt2>
        <a:accent1>
          <a:srgbClr val="996633"/>
        </a:accent1>
        <a:accent2>
          <a:srgbClr val="999966"/>
        </a:accent2>
        <a:accent3>
          <a:srgbClr val="F0F0E0"/>
        </a:accent3>
        <a:accent4>
          <a:srgbClr val="000000"/>
        </a:accent4>
        <a:accent5>
          <a:srgbClr val="CAB8AD"/>
        </a:accent5>
        <a:accent6>
          <a:srgbClr val="8A8A5C"/>
        </a:accent6>
        <a:hlink>
          <a:srgbClr val="5F837E"/>
        </a:hlink>
        <a:folHlink>
          <a:srgbClr val="660033"/>
        </a:folHlink>
      </a:clrScheme>
      <a:clrMap bg1="lt1" tx1="dk1" bg2="lt2" tx2="dk2" accent1="accent1" accent2="accent2" accent3="accent3" accent4="accent4" accent5="accent5" accent6="accent6" hlink="hlink" folHlink="folHlink"/>
    </a:extraClrScheme>
    <a:extraClrScheme>
      <a:clrScheme name="VI_Launch_03_Enterprise_Use_Cases_v2_2006.05.31 15">
        <a:dk1>
          <a:srgbClr val="000000"/>
        </a:dk1>
        <a:lt1>
          <a:srgbClr val="E5E6C8"/>
        </a:lt1>
        <a:dk2>
          <a:srgbClr val="003300"/>
        </a:dk2>
        <a:lt2>
          <a:srgbClr val="969696"/>
        </a:lt2>
        <a:accent1>
          <a:srgbClr val="999966"/>
        </a:accent1>
        <a:accent2>
          <a:srgbClr val="996633"/>
        </a:accent2>
        <a:accent3>
          <a:srgbClr val="F0F0E0"/>
        </a:accent3>
        <a:accent4>
          <a:srgbClr val="000000"/>
        </a:accent4>
        <a:accent5>
          <a:srgbClr val="CACAB8"/>
        </a:accent5>
        <a:accent6>
          <a:srgbClr val="8A5C2D"/>
        </a:accent6>
        <a:hlink>
          <a:srgbClr val="5F837E"/>
        </a:hlink>
        <a:folHlink>
          <a:srgbClr val="660033"/>
        </a:folHlink>
      </a:clrScheme>
      <a:clrMap bg1="lt1" tx1="dk1" bg2="lt2" tx2="dk2" accent1="accent1" accent2="accent2" accent3="accent3" accent4="accent4" accent5="accent5" accent6="accent6" hlink="hlink" folHlink="folHlink"/>
    </a:extraClrScheme>
    <a:extraClrScheme>
      <a:clrScheme name="VI_Launch_03_Enterprise_Use_Cases_v2_2006.05.31 16">
        <a:dk1>
          <a:srgbClr val="000000"/>
        </a:dk1>
        <a:lt1>
          <a:srgbClr val="FFFFFF"/>
        </a:lt1>
        <a:dk2>
          <a:srgbClr val="003300"/>
        </a:dk2>
        <a:lt2>
          <a:srgbClr val="969696"/>
        </a:lt2>
        <a:accent1>
          <a:srgbClr val="999966"/>
        </a:accent1>
        <a:accent2>
          <a:srgbClr val="996633"/>
        </a:accent2>
        <a:accent3>
          <a:srgbClr val="FFFFFF"/>
        </a:accent3>
        <a:accent4>
          <a:srgbClr val="000000"/>
        </a:accent4>
        <a:accent5>
          <a:srgbClr val="CACAB8"/>
        </a:accent5>
        <a:accent6>
          <a:srgbClr val="8A5C2D"/>
        </a:accent6>
        <a:hlink>
          <a:srgbClr val="5F837E"/>
        </a:hlink>
        <a:folHlink>
          <a:srgbClr val="6600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NPPF-Bank-EN">
  <a:themeElements>
    <a:clrScheme name="BNPPF-Bank-EN 14">
      <a:dk1>
        <a:srgbClr val="000000"/>
      </a:dk1>
      <a:lt1>
        <a:srgbClr val="FFFFFF"/>
      </a:lt1>
      <a:dk2>
        <a:srgbClr val="FFCC00"/>
      </a:dk2>
      <a:lt2>
        <a:srgbClr val="808080"/>
      </a:lt2>
      <a:accent1>
        <a:srgbClr val="009966"/>
      </a:accent1>
      <a:accent2>
        <a:srgbClr val="99CC00"/>
      </a:accent2>
      <a:accent3>
        <a:srgbClr val="FFFFFF"/>
      </a:accent3>
      <a:accent4>
        <a:srgbClr val="000000"/>
      </a:accent4>
      <a:accent5>
        <a:srgbClr val="AACAB8"/>
      </a:accent5>
      <a:accent6>
        <a:srgbClr val="8AB900"/>
      </a:accent6>
      <a:hlink>
        <a:srgbClr val="993366"/>
      </a:hlink>
      <a:folHlink>
        <a:srgbClr val="E2A8C5"/>
      </a:folHlink>
    </a:clrScheme>
    <a:fontScheme name="BNPPF-Bank-EN">
      <a:majorFont>
        <a:latin typeface="BNPP Sans"/>
        <a:ea typeface=""/>
        <a:cs typeface=""/>
      </a:majorFont>
      <a:minorFont>
        <a:latin typeface="BNPP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BNPP Sans" pitchFamily="5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BNPP Sans" pitchFamily="50" charset="0"/>
          </a:defRPr>
        </a:defPPr>
      </a:lstStyle>
    </a:lnDef>
  </a:objectDefaults>
  <a:extraClrSchemeLst>
    <a:extraClrScheme>
      <a:clrScheme name="BNPPF-Bank-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NPPF-Bank-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NPPF-Bank-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NPPF-Bank-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NPPF-Bank-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NPPF-Bank-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NPPF-Bank-E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NPPF-Bank-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NPPF-Bank-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NPPF-Bank-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NPPF-Bank-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NPPF-Bank-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NPPF-Bank-EN 13">
        <a:dk1>
          <a:srgbClr val="58585A"/>
        </a:dk1>
        <a:lt1>
          <a:srgbClr val="FFFFFF"/>
        </a:lt1>
        <a:dk2>
          <a:srgbClr val="000000"/>
        </a:dk2>
        <a:lt2>
          <a:srgbClr val="808080"/>
        </a:lt2>
        <a:accent1>
          <a:srgbClr val="BBE0E3"/>
        </a:accent1>
        <a:accent2>
          <a:srgbClr val="333399"/>
        </a:accent2>
        <a:accent3>
          <a:srgbClr val="FFFFFF"/>
        </a:accent3>
        <a:accent4>
          <a:srgbClr val="4A4A4C"/>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NPPF-Bank-EN 14">
        <a:dk1>
          <a:srgbClr val="000000"/>
        </a:dk1>
        <a:lt1>
          <a:srgbClr val="FFFFFF"/>
        </a:lt1>
        <a:dk2>
          <a:srgbClr val="FFCC00"/>
        </a:dk2>
        <a:lt2>
          <a:srgbClr val="808080"/>
        </a:lt2>
        <a:accent1>
          <a:srgbClr val="009966"/>
        </a:accent1>
        <a:accent2>
          <a:srgbClr val="99CC00"/>
        </a:accent2>
        <a:accent3>
          <a:srgbClr val="FFFFFF"/>
        </a:accent3>
        <a:accent4>
          <a:srgbClr val="000000"/>
        </a:accent4>
        <a:accent5>
          <a:srgbClr val="AACAB8"/>
        </a:accent5>
        <a:accent6>
          <a:srgbClr val="8AB900"/>
        </a:accent6>
        <a:hlink>
          <a:srgbClr val="993366"/>
        </a:hlink>
        <a:folHlink>
          <a:srgbClr val="E2A8C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6.xml><?xml version="1.0" encoding="utf-8"?>
<a:theme xmlns:a="http://schemas.openxmlformats.org/drawingml/2006/main" name="TEMPLATE ITG_paysage visuels_16-9_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7.xml><?xml version="1.0" encoding="utf-8"?>
<a:theme xmlns:a="http://schemas.openxmlformats.org/drawingml/2006/main" name="Thèm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Designs\Whirlpool.pot</Template>
  <TotalTime>3519</TotalTime>
  <Pages>40</Pages>
  <Words>2432</Words>
  <Application>Microsoft Office PowerPoint</Application>
  <PresentationFormat>Affichage à l'écran (4:3)</PresentationFormat>
  <Paragraphs>465</Paragraphs>
  <Slides>61</Slides>
  <Notes>44</Notes>
  <HiddenSlides>0</HiddenSlides>
  <MMClips>0</MMClips>
  <ScaleCrop>false</ScaleCrop>
  <HeadingPairs>
    <vt:vector size="8" baseType="variant">
      <vt:variant>
        <vt:lpstr>Polices utilisées</vt:lpstr>
      </vt:variant>
      <vt:variant>
        <vt:i4>23</vt:i4>
      </vt:variant>
      <vt:variant>
        <vt:lpstr>Thème</vt:lpstr>
      </vt:variant>
      <vt:variant>
        <vt:i4>6</vt:i4>
      </vt:variant>
      <vt:variant>
        <vt:lpstr>Serveurs OLE incorporés</vt:lpstr>
      </vt:variant>
      <vt:variant>
        <vt:i4>1</vt:i4>
      </vt:variant>
      <vt:variant>
        <vt:lpstr>Titres des diapositives</vt:lpstr>
      </vt:variant>
      <vt:variant>
        <vt:i4>61</vt:i4>
      </vt:variant>
    </vt:vector>
  </HeadingPairs>
  <TitlesOfParts>
    <vt:vector size="91" baseType="lpstr">
      <vt:lpstr>MS PGothic</vt:lpstr>
      <vt:lpstr>MS PGothic</vt:lpstr>
      <vt:lpstr>SimSun</vt:lpstr>
      <vt:lpstr>SimSun</vt:lpstr>
      <vt:lpstr>Arial</vt:lpstr>
      <vt:lpstr>Arial Narrow</vt:lpstr>
      <vt:lpstr>BNPP Sans</vt:lpstr>
      <vt:lpstr>BNPP Sans Light</vt:lpstr>
      <vt:lpstr>Candara</vt:lpstr>
      <vt:lpstr>Eras Bold ITC</vt:lpstr>
      <vt:lpstr>HGP明朝E</vt:lpstr>
      <vt:lpstr>High Tower Text</vt:lpstr>
      <vt:lpstr>Lucida Grande</vt:lpstr>
      <vt:lpstr>Monotype Sorts</vt:lpstr>
      <vt:lpstr>Segoe UI</vt:lpstr>
      <vt:lpstr>华文楷体</vt:lpstr>
      <vt:lpstr>华文新魏</vt:lpstr>
      <vt:lpstr>Symbol</vt:lpstr>
      <vt:lpstr>Tahoma</vt:lpstr>
      <vt:lpstr>Times New Roman</vt:lpstr>
      <vt:lpstr>Wingdings</vt:lpstr>
      <vt:lpstr>Wingdings 2</vt:lpstr>
      <vt:lpstr>Wingdings 3</vt:lpstr>
      <vt:lpstr>Whirlpool.pot</vt:lpstr>
      <vt:lpstr>Waveform</vt:lpstr>
      <vt:lpstr>VI_Launch_03_Enterprise_Use_Cases_v2_2006.05.31</vt:lpstr>
      <vt:lpstr>BNPPF-Bank-EN</vt:lpstr>
      <vt:lpstr>1_Waveform</vt:lpstr>
      <vt:lpstr>TEMPLATE ITG_paysage visuels_16-9_FR</vt:lpstr>
      <vt:lpstr>Bitmap Image</vt:lpstr>
      <vt:lpstr>From virtualisation…      … to the cloud</vt:lpstr>
      <vt:lpstr>Sources</vt:lpstr>
      <vt:lpstr>Issues</vt:lpstr>
      <vt:lpstr>Virtualisation – why? </vt:lpstr>
      <vt:lpstr>Virtualisation – what?</vt:lpstr>
      <vt:lpstr>Présentation PowerPoint</vt:lpstr>
      <vt:lpstr>Présentation PowerPoint</vt:lpstr>
      <vt:lpstr>Server Virtualisation – Who?</vt:lpstr>
      <vt:lpstr>Présentation PowerPoint</vt:lpstr>
      <vt:lpstr>Servers virtualisation</vt:lpstr>
      <vt:lpstr>What is Virtualization? Example </vt:lpstr>
      <vt:lpstr>Virtualization Increases Hardware Utilization</vt:lpstr>
      <vt:lpstr>Virtualisation Technology Overview </vt:lpstr>
      <vt:lpstr>Hosted software Server Virtualization</vt:lpstr>
      <vt:lpstr>Software Server Virtualization Architecture</vt:lpstr>
      <vt:lpstr>Hosted software Virtualisation</vt:lpstr>
      <vt:lpstr>Présentation PowerPoint</vt:lpstr>
      <vt:lpstr>OS level Virtualisation</vt:lpstr>
      <vt:lpstr>HardV Server Virtualization</vt:lpstr>
      <vt:lpstr>Présentation PowerPoint</vt:lpstr>
      <vt:lpstr>Para-Virtualization</vt:lpstr>
      <vt:lpstr>Para-Virtualization</vt:lpstr>
      <vt:lpstr>HardV “Type 2” Server Virtualization Architecture</vt:lpstr>
      <vt:lpstr>HardV “Type 2” Server Virtualization Architecture</vt:lpstr>
      <vt:lpstr>“Type 2” Server Virtualization</vt:lpstr>
      <vt:lpstr>HardV “Type 1” Server Virtualization Architecture</vt:lpstr>
      <vt:lpstr>Présentation PowerPoint</vt:lpstr>
      <vt:lpstr>“Type 1” = “Full” Virtualization</vt:lpstr>
      <vt:lpstr>What is a hypervisor?</vt:lpstr>
      <vt:lpstr>Key Properties of Virtual Machines</vt:lpstr>
      <vt:lpstr>Key Properties of Virtual Machines</vt:lpstr>
      <vt:lpstr>Key Properties of Virtual Machines</vt:lpstr>
      <vt:lpstr>Key Properties of Virtual Machines</vt:lpstr>
      <vt:lpstr>VMware VMotion</vt:lpstr>
      <vt:lpstr>VMware DRS</vt:lpstr>
      <vt:lpstr>Ensure High availability with VMware HA</vt:lpstr>
      <vt:lpstr>Distributed Power Management (coming soon)</vt:lpstr>
      <vt:lpstr>Non-disruptive ESX Server Patching with Update Manager and DRS</vt:lpstr>
      <vt:lpstr>Techniques of VMware</vt:lpstr>
      <vt:lpstr>VMotion</vt:lpstr>
      <vt:lpstr>Storage VMotion</vt:lpstr>
      <vt:lpstr>High Availability (HA)</vt:lpstr>
      <vt:lpstr>Hyper-V</vt:lpstr>
      <vt:lpstr>Some Hyper-V functionality</vt:lpstr>
      <vt:lpstr>Full-Virtualization – Summary </vt:lpstr>
      <vt:lpstr>Application virtualisation</vt:lpstr>
      <vt:lpstr>Application virtualisation (Wikipedia)</vt:lpstr>
      <vt:lpstr>Application virtualisation advantages</vt:lpstr>
      <vt:lpstr>APP-V – Deploy on request</vt:lpstr>
      <vt:lpstr>Server Based Computing (SBC) Application virtualisation on servers</vt:lpstr>
      <vt:lpstr>Application virtualisation</vt:lpstr>
      <vt:lpstr>Accessing virtualised applications</vt:lpstr>
      <vt:lpstr>Application virtualisation use cases</vt:lpstr>
      <vt:lpstr>SBC typical architecture – Citrix case</vt:lpstr>
      <vt:lpstr>Presentation virtualisation</vt:lpstr>
      <vt:lpstr>Workstation (or desktop) virtualisation</vt:lpstr>
      <vt:lpstr>HVD architecture</vt:lpstr>
      <vt:lpstr>Présentation PowerPoint</vt:lpstr>
      <vt:lpstr>HVD Advantages</vt:lpstr>
      <vt:lpstr>HVD Advantages (2)</vt:lpstr>
      <vt:lpstr>HVD major providers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management (2).</dc:title>
  <dc:subject/>
  <dc:creator>A. Goffi</dc:creator>
  <cp:keywords/>
  <dc:description/>
  <cp:lastModifiedBy>Jean-Paul Colard</cp:lastModifiedBy>
  <cp:revision>242</cp:revision>
  <cp:lastPrinted>1995-09-21T16:21:00Z</cp:lastPrinted>
  <dcterms:created xsi:type="dcterms:W3CDTF">1999-11-28T10:57:17Z</dcterms:created>
  <dcterms:modified xsi:type="dcterms:W3CDTF">2016-12-19T09:16:53Z</dcterms:modified>
</cp:coreProperties>
</file>